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94694"/>
  </p:normalViewPr>
  <p:slideViewPr>
    <p:cSldViewPr snapToGrid="0" showGuides="1">
      <p:cViewPr varScale="1">
        <p:scale>
          <a:sx n="121" d="100"/>
          <a:sy n="121" d="100"/>
        </p:scale>
        <p:origin x="75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C8660-B0AE-1F6A-CE9F-E92B63776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1FF36-0382-BE93-7031-3BD8758D1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83AEA-3752-8827-3776-887B9E986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F6E5-E2B4-CE45-8700-4FCA54C103A2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D9D56-EBE1-C523-F921-58C08FB2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CA8F0-4AEA-AF09-CE01-62CE431E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8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5711-136A-3D2B-4E4A-27DBB003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26B64-D903-7BE0-A8A4-4BD7544E2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A6F53-F705-505F-0B9C-F6CEE3466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F6E5-E2B4-CE45-8700-4FCA54C103A2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24B04-309F-0670-710B-A162F06D0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96ABB-87EA-4C22-9D05-FD8F891D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90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FEEFFA-0B21-D984-9ED3-37E99F2ED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7C487-CAE2-B9E0-FD03-2FA3C1A1E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57C8D-063B-9910-04E5-4891F3491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F6E5-E2B4-CE45-8700-4FCA54C103A2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97C59-08E6-3EDC-0B2A-B3D464E3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29D86-9BA1-CF84-FDD0-C859CBFE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3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1AE3-9663-402B-5322-7DC35840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0E2C4-6FF5-5406-522D-530BE0B14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D0616-39EB-3AD2-F414-C9810BA2E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F6E5-E2B4-CE45-8700-4FCA54C103A2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22111-B9CF-B003-6B58-864174CA4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7D1EE-92F6-6544-2D4F-830AF5AB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1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2ED8-ECCB-CA90-BC33-70A4FE831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FADCF-05D5-52E8-E529-BB3482C3A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86F15-E092-BE8A-35B4-23C329A6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F6E5-E2B4-CE45-8700-4FCA54C103A2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6AAC-831F-95A6-A677-F580EC77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68ED5-BC5B-F782-6CC6-780C9E12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1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B3B5-1AC7-7FDE-7B48-A680BFA9D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768ED-55C3-932C-50FD-BC903A16FE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AFE25-F5A8-54F4-5AB1-A5B72D6FD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431BC-54F0-255B-9F48-0BB5DBFAD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F6E5-E2B4-CE45-8700-4FCA54C103A2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5B386-CFEF-9349-95DA-D4464B5D3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14245-F1CB-785F-BCEE-C87B2143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0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83644-A690-393A-4690-E868472EC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2BC3C-13F6-5ADC-4061-5772BE046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8428C-03E9-F0D5-A156-7941E94C1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05FC3D-B19D-98E0-F07C-F5F6B9F8C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A9EF75-C526-D76C-6633-6C847608B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6A19CE-9F0F-C4A5-B2F2-3E3B3CA5C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F6E5-E2B4-CE45-8700-4FCA54C103A2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1E40FC-5691-3610-A640-1EF24E32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AD036-8EA4-1AEF-FE89-E4A90EAF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08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AB569-71C1-D567-7C36-0EF52088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2D401E-3178-F71E-A92B-0B3BDDA8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F6E5-E2B4-CE45-8700-4FCA54C103A2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A1BDE-50C7-2F8B-DB25-A075FA65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1A863-577F-FFBD-030F-25DABAD2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91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63731-27AF-1BBE-01F3-2112770D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F6E5-E2B4-CE45-8700-4FCA54C103A2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DE553B-DEA8-FAA9-3C11-0FA4531CE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EB0EA-EED8-32FA-6D7E-C8796CBD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7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AB1D-BD7C-EF88-BDC6-50BED5B48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22596-5AFB-9536-70A1-BFD866013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BACD9-0F61-FCE9-56AA-B35D0BB66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06DF0-DCA0-FF6D-D465-65453134E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F6E5-E2B4-CE45-8700-4FCA54C103A2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7573D-91C6-1638-6F7D-F91C9C2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2E4F5-B2B6-10BE-3E75-134E9DE8C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81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33A8-E84A-86F2-AB9F-4412FE0E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4069FD-89A6-2E33-203A-99082E954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3A379-6351-5413-8A25-4D4EFFC93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7AB96-2B15-9AE1-A833-797C99D1F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F6E5-E2B4-CE45-8700-4FCA54C103A2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07C61-71CF-303E-D436-FD29A1C12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B790E-85B3-9599-9B1A-89221C79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54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E3C05C-501A-54EC-DC06-0A4FA82A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49EE5-7DBB-20E8-129A-D84FBDB46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467D0-23A8-BF50-FA11-845DD0D12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4F6E5-E2B4-CE45-8700-4FCA54C103A2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B96A6-301F-0BD5-1DFE-3FFC3DA6A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54186-4F44-23F0-C89C-B62F1A730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4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Rounded Rectangle 678">
            <a:extLst>
              <a:ext uri="{FF2B5EF4-FFF2-40B4-BE49-F238E27FC236}">
                <a16:creationId xmlns:a16="http://schemas.microsoft.com/office/drawing/2014/main" id="{C82CF3E6-102A-2771-4C1D-DB5118C2C388}"/>
              </a:ext>
            </a:extLst>
          </p:cNvPr>
          <p:cNvSpPr/>
          <p:nvPr/>
        </p:nvSpPr>
        <p:spPr>
          <a:xfrm>
            <a:off x="153536" y="3984958"/>
            <a:ext cx="11308627" cy="948307"/>
          </a:xfrm>
          <a:prstGeom prst="round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1334DD5-3CD5-3290-4B61-6CD66927B7B0}"/>
              </a:ext>
            </a:extLst>
          </p:cNvPr>
          <p:cNvGrpSpPr/>
          <p:nvPr/>
        </p:nvGrpSpPr>
        <p:grpSpPr>
          <a:xfrm>
            <a:off x="5452268" y="1110206"/>
            <a:ext cx="1381056" cy="1122995"/>
            <a:chOff x="4762446" y="1168399"/>
            <a:chExt cx="2829332" cy="19660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DCF8F01-D814-D07B-886F-D0CAABC571B6}"/>
                </a:ext>
              </a:extLst>
            </p:cNvPr>
            <p:cNvSpPr/>
            <p:nvPr/>
          </p:nvSpPr>
          <p:spPr>
            <a:xfrm>
              <a:off x="5357757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592E582-4D50-C16A-87D9-036D4C5371D6}"/>
                </a:ext>
              </a:extLst>
            </p:cNvPr>
            <p:cNvCxnSpPr>
              <a:cxnSpLocks/>
              <a:stCxn id="4" idx="3"/>
              <a:endCxn id="9" idx="7"/>
            </p:cNvCxnSpPr>
            <p:nvPr/>
          </p:nvCxnSpPr>
          <p:spPr>
            <a:xfrm flipH="1">
              <a:off x="5008857" y="1402929"/>
              <a:ext cx="391177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4B9BAB4-3766-3BFB-67AE-3F429E4F9E71}"/>
                </a:ext>
              </a:extLst>
            </p:cNvPr>
            <p:cNvSpPr/>
            <p:nvPr/>
          </p:nvSpPr>
          <p:spPr>
            <a:xfrm>
              <a:off x="5955068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415EFB-057E-6769-F821-B8EC6BEEED95}"/>
                </a:ext>
              </a:extLst>
            </p:cNvPr>
            <p:cNvSpPr/>
            <p:nvPr/>
          </p:nvSpPr>
          <p:spPr>
            <a:xfrm>
              <a:off x="6552379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1370EBA-C28F-D5F0-516C-DA5ACC215931}"/>
                </a:ext>
              </a:extLst>
            </p:cNvPr>
            <p:cNvSpPr/>
            <p:nvPr/>
          </p:nvSpPr>
          <p:spPr>
            <a:xfrm>
              <a:off x="4762446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1C4A8B9-4DB8-F83C-F795-84C36AAB5669}"/>
                </a:ext>
              </a:extLst>
            </p:cNvPr>
            <p:cNvSpPr/>
            <p:nvPr/>
          </p:nvSpPr>
          <p:spPr>
            <a:xfrm>
              <a:off x="5397607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462EF9-9343-9E88-76E1-185827E20CD9}"/>
                </a:ext>
              </a:extLst>
            </p:cNvPr>
            <p:cNvSpPr/>
            <p:nvPr/>
          </p:nvSpPr>
          <p:spPr>
            <a:xfrm>
              <a:off x="6032768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0B3DBE-2D3B-C4A7-283E-ED684918773E}"/>
                </a:ext>
              </a:extLst>
            </p:cNvPr>
            <p:cNvSpPr/>
            <p:nvPr/>
          </p:nvSpPr>
          <p:spPr>
            <a:xfrm>
              <a:off x="6667929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9B53F13-84DD-2051-3E8B-264FCB8B5DF0}"/>
                </a:ext>
              </a:extLst>
            </p:cNvPr>
            <p:cNvSpPr/>
            <p:nvPr/>
          </p:nvSpPr>
          <p:spPr>
            <a:xfrm>
              <a:off x="7303090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089C73D-34CB-DFBA-683A-5B3A6A6394FE}"/>
                </a:ext>
              </a:extLst>
            </p:cNvPr>
            <p:cNvSpPr/>
            <p:nvPr/>
          </p:nvSpPr>
          <p:spPr>
            <a:xfrm>
              <a:off x="4762446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E626529-DC45-B00D-8DB9-B5F4A22A7FFF}"/>
                </a:ext>
              </a:extLst>
            </p:cNvPr>
            <p:cNvSpPr/>
            <p:nvPr/>
          </p:nvSpPr>
          <p:spPr>
            <a:xfrm>
              <a:off x="5397607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2AB004E-9A0B-CB57-0E93-3058C67946F2}"/>
                </a:ext>
              </a:extLst>
            </p:cNvPr>
            <p:cNvSpPr/>
            <p:nvPr/>
          </p:nvSpPr>
          <p:spPr>
            <a:xfrm>
              <a:off x="6032768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8632C7-35A4-AB8F-05D4-2DD677FAD9F3}"/>
                </a:ext>
              </a:extLst>
            </p:cNvPr>
            <p:cNvSpPr/>
            <p:nvPr/>
          </p:nvSpPr>
          <p:spPr>
            <a:xfrm>
              <a:off x="6667929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0B32D29-729D-1816-2817-1594CDBB81BB}"/>
                </a:ext>
              </a:extLst>
            </p:cNvPr>
            <p:cNvSpPr/>
            <p:nvPr/>
          </p:nvSpPr>
          <p:spPr>
            <a:xfrm>
              <a:off x="7303090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B3AD629-E6FF-4CA0-3EA2-1E1930A50EEE}"/>
                </a:ext>
              </a:extLst>
            </p:cNvPr>
            <p:cNvSpPr/>
            <p:nvPr/>
          </p:nvSpPr>
          <p:spPr>
            <a:xfrm>
              <a:off x="5619902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425ABBE-996F-BDF9-BF6D-2C1A1A3BC013}"/>
                </a:ext>
              </a:extLst>
            </p:cNvPr>
            <p:cNvSpPr/>
            <p:nvPr/>
          </p:nvSpPr>
          <p:spPr>
            <a:xfrm>
              <a:off x="6255063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64AC64-1D5F-289C-E5BD-599DB24A5BA3}"/>
                </a:ext>
              </a:extLst>
            </p:cNvPr>
            <p:cNvCxnSpPr>
              <a:cxnSpLocks/>
              <a:stCxn id="4" idx="4"/>
              <a:endCxn id="10" idx="0"/>
            </p:cNvCxnSpPr>
            <p:nvPr/>
          </p:nvCxnSpPr>
          <p:spPr>
            <a:xfrm>
              <a:off x="5502101" y="1443168"/>
              <a:ext cx="39850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341BE5A-C7F1-A62E-6AA0-72CE619B0D56}"/>
                </a:ext>
              </a:extLst>
            </p:cNvPr>
            <p:cNvCxnSpPr>
              <a:cxnSpLocks/>
              <a:stCxn id="4" idx="4"/>
              <a:endCxn id="11" idx="0"/>
            </p:cNvCxnSpPr>
            <p:nvPr/>
          </p:nvCxnSpPr>
          <p:spPr>
            <a:xfrm>
              <a:off x="5502101" y="1443168"/>
              <a:ext cx="67501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CA6530-0902-CB7D-93DA-874B424C9700}"/>
                </a:ext>
              </a:extLst>
            </p:cNvPr>
            <p:cNvCxnSpPr>
              <a:cxnSpLocks/>
              <a:stCxn id="4" idx="5"/>
              <a:endCxn id="12" idx="0"/>
            </p:cNvCxnSpPr>
            <p:nvPr/>
          </p:nvCxnSpPr>
          <p:spPr>
            <a:xfrm>
              <a:off x="5604168" y="1402929"/>
              <a:ext cx="120810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857F0E8-B0B3-68F9-5351-6EBA8A2759AC}"/>
                </a:ext>
              </a:extLst>
            </p:cNvPr>
            <p:cNvCxnSpPr>
              <a:cxnSpLocks/>
              <a:stCxn id="4" idx="5"/>
              <a:endCxn id="13" idx="1"/>
            </p:cNvCxnSpPr>
            <p:nvPr/>
          </p:nvCxnSpPr>
          <p:spPr>
            <a:xfrm>
              <a:off x="5604168" y="1402929"/>
              <a:ext cx="1741199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5BC9A29-3E56-343F-4620-0E4CAE23EC8F}"/>
                </a:ext>
              </a:extLst>
            </p:cNvPr>
            <p:cNvCxnSpPr>
              <a:cxnSpLocks/>
              <a:stCxn id="7" idx="4"/>
              <a:endCxn id="9" idx="7"/>
            </p:cNvCxnSpPr>
            <p:nvPr/>
          </p:nvCxnSpPr>
          <p:spPr>
            <a:xfrm flipH="1">
              <a:off x="5008857" y="1443168"/>
              <a:ext cx="109055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C084E1F-7C3A-8F6F-45EF-F6930306F19C}"/>
                </a:ext>
              </a:extLst>
            </p:cNvPr>
            <p:cNvCxnSpPr>
              <a:cxnSpLocks/>
              <a:stCxn id="7" idx="4"/>
              <a:endCxn id="10" idx="0"/>
            </p:cNvCxnSpPr>
            <p:nvPr/>
          </p:nvCxnSpPr>
          <p:spPr>
            <a:xfrm flipH="1">
              <a:off x="5541951" y="1443168"/>
              <a:ext cx="55746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E4F0451-36AD-7926-AF0E-628725467719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>
              <a:off x="6099412" y="1443168"/>
              <a:ext cx="77700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26BE63C-DD82-F344-E126-F213DF459B42}"/>
                </a:ext>
              </a:extLst>
            </p:cNvPr>
            <p:cNvCxnSpPr>
              <a:cxnSpLocks/>
              <a:stCxn id="7" idx="4"/>
              <a:endCxn id="12" idx="0"/>
            </p:cNvCxnSpPr>
            <p:nvPr/>
          </p:nvCxnSpPr>
          <p:spPr>
            <a:xfrm>
              <a:off x="6099412" y="1443168"/>
              <a:ext cx="71286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7EB8DC2-8740-D5C1-87FD-61BB3BE3769D}"/>
                </a:ext>
              </a:extLst>
            </p:cNvPr>
            <p:cNvCxnSpPr>
              <a:cxnSpLocks/>
              <a:stCxn id="7" idx="4"/>
              <a:endCxn id="13" idx="1"/>
            </p:cNvCxnSpPr>
            <p:nvPr/>
          </p:nvCxnSpPr>
          <p:spPr>
            <a:xfrm>
              <a:off x="6099412" y="1443168"/>
              <a:ext cx="124595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162894-C324-8504-1991-6B3792DA56AB}"/>
                </a:ext>
              </a:extLst>
            </p:cNvPr>
            <p:cNvCxnSpPr>
              <a:cxnSpLocks/>
              <a:stCxn id="8" idx="3"/>
              <a:endCxn id="9" idx="7"/>
            </p:cNvCxnSpPr>
            <p:nvPr/>
          </p:nvCxnSpPr>
          <p:spPr>
            <a:xfrm flipH="1">
              <a:off x="5008857" y="1402929"/>
              <a:ext cx="1585799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1E92A89-7EED-7EC0-1A8F-7E8BA55D0038}"/>
                </a:ext>
              </a:extLst>
            </p:cNvPr>
            <p:cNvCxnSpPr>
              <a:cxnSpLocks/>
              <a:stCxn id="8" idx="4"/>
              <a:endCxn id="10" idx="0"/>
            </p:cNvCxnSpPr>
            <p:nvPr/>
          </p:nvCxnSpPr>
          <p:spPr>
            <a:xfrm flipH="1">
              <a:off x="5541951" y="1443168"/>
              <a:ext cx="1154772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F719B1F-5804-A9F4-E833-F63D22156064}"/>
                </a:ext>
              </a:extLst>
            </p:cNvPr>
            <p:cNvCxnSpPr>
              <a:cxnSpLocks/>
              <a:stCxn id="8" idx="4"/>
              <a:endCxn id="13" idx="0"/>
            </p:cNvCxnSpPr>
            <p:nvPr/>
          </p:nvCxnSpPr>
          <p:spPr>
            <a:xfrm>
              <a:off x="6696723" y="1443168"/>
              <a:ext cx="75071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819687D-06AF-3C80-9A8A-EF712A34D206}"/>
                </a:ext>
              </a:extLst>
            </p:cNvPr>
            <p:cNvCxnSpPr>
              <a:cxnSpLocks/>
              <a:stCxn id="13" idx="4"/>
              <a:endCxn id="18" idx="0"/>
            </p:cNvCxnSpPr>
            <p:nvPr/>
          </p:nvCxnSpPr>
          <p:spPr>
            <a:xfrm>
              <a:off x="7447434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F72DC1E-1FB1-38F6-8D08-AC9AC208EFF8}"/>
                </a:ext>
              </a:extLst>
            </p:cNvPr>
            <p:cNvCxnSpPr>
              <a:cxnSpLocks/>
              <a:stCxn id="13" idx="4"/>
              <a:endCxn id="17" idx="0"/>
            </p:cNvCxnSpPr>
            <p:nvPr/>
          </p:nvCxnSpPr>
          <p:spPr>
            <a:xfrm flipH="1">
              <a:off x="6812273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FF2B30B-0691-73FE-2E22-AEE80DCD6D0B}"/>
                </a:ext>
              </a:extLst>
            </p:cNvPr>
            <p:cNvCxnSpPr>
              <a:cxnSpLocks/>
              <a:stCxn id="13" idx="4"/>
              <a:endCxn id="16" idx="0"/>
            </p:cNvCxnSpPr>
            <p:nvPr/>
          </p:nvCxnSpPr>
          <p:spPr>
            <a:xfrm flipH="1">
              <a:off x="6177112" y="1979391"/>
              <a:ext cx="1270322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41591C-ABC7-BFF0-0758-615D4E82A703}"/>
                </a:ext>
              </a:extLst>
            </p:cNvPr>
            <p:cNvCxnSpPr>
              <a:cxnSpLocks/>
              <a:stCxn id="13" idx="4"/>
              <a:endCxn id="15" idx="0"/>
            </p:cNvCxnSpPr>
            <p:nvPr/>
          </p:nvCxnSpPr>
          <p:spPr>
            <a:xfrm flipH="1">
              <a:off x="5541951" y="1979391"/>
              <a:ext cx="1905483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454CD00-C4DD-5D14-EE61-12A24C7255BD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 flipH="1">
              <a:off x="4906790" y="1979391"/>
              <a:ext cx="2540644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FE145BF-0EFA-7F50-4130-6B925A590348}"/>
                </a:ext>
              </a:extLst>
            </p:cNvPr>
            <p:cNvCxnSpPr>
              <a:cxnSpLocks/>
              <a:stCxn id="12" idx="4"/>
              <a:endCxn id="18" idx="0"/>
            </p:cNvCxnSpPr>
            <p:nvPr/>
          </p:nvCxnSpPr>
          <p:spPr>
            <a:xfrm>
              <a:off x="6812273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A89DDDB-F506-E7B0-E874-35A8FE855504}"/>
                </a:ext>
              </a:extLst>
            </p:cNvPr>
            <p:cNvCxnSpPr>
              <a:cxnSpLocks/>
              <a:stCxn id="12" idx="4"/>
              <a:endCxn id="17" idx="0"/>
            </p:cNvCxnSpPr>
            <p:nvPr/>
          </p:nvCxnSpPr>
          <p:spPr>
            <a:xfrm>
              <a:off x="6812273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123562-436C-B607-72AC-9595459934E2}"/>
                </a:ext>
              </a:extLst>
            </p:cNvPr>
            <p:cNvCxnSpPr>
              <a:cxnSpLocks/>
              <a:stCxn id="12" idx="4"/>
              <a:endCxn id="16" idx="0"/>
            </p:cNvCxnSpPr>
            <p:nvPr/>
          </p:nvCxnSpPr>
          <p:spPr>
            <a:xfrm flipH="1">
              <a:off x="6177112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D46FEF1-46DF-7E83-622E-CF52AAE2FC51}"/>
                </a:ext>
              </a:extLst>
            </p:cNvPr>
            <p:cNvCxnSpPr>
              <a:cxnSpLocks/>
              <a:stCxn id="12" idx="4"/>
              <a:endCxn id="14" idx="0"/>
            </p:cNvCxnSpPr>
            <p:nvPr/>
          </p:nvCxnSpPr>
          <p:spPr>
            <a:xfrm flipH="1">
              <a:off x="4906790" y="1979391"/>
              <a:ext cx="1905483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2791BC0-3BE1-DBDE-777A-F1F7D0C06C2D}"/>
                </a:ext>
              </a:extLst>
            </p:cNvPr>
            <p:cNvCxnSpPr>
              <a:cxnSpLocks/>
              <a:stCxn id="11" idx="5"/>
              <a:endCxn id="18" idx="0"/>
            </p:cNvCxnSpPr>
            <p:nvPr/>
          </p:nvCxnSpPr>
          <p:spPr>
            <a:xfrm>
              <a:off x="6279179" y="1939152"/>
              <a:ext cx="1168255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86A8CDA-5905-528F-913C-385AA60E592E}"/>
                </a:ext>
              </a:extLst>
            </p:cNvPr>
            <p:cNvCxnSpPr>
              <a:cxnSpLocks/>
              <a:stCxn id="11" idx="5"/>
              <a:endCxn id="17" idx="0"/>
            </p:cNvCxnSpPr>
            <p:nvPr/>
          </p:nvCxnSpPr>
          <p:spPr>
            <a:xfrm>
              <a:off x="6279179" y="1939152"/>
              <a:ext cx="533094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B7F82C9-962F-C628-CF72-651F14541568}"/>
                </a:ext>
              </a:extLst>
            </p:cNvPr>
            <p:cNvCxnSpPr>
              <a:cxnSpLocks/>
              <a:stCxn id="11" idx="4"/>
              <a:endCxn id="16" idx="0"/>
            </p:cNvCxnSpPr>
            <p:nvPr/>
          </p:nvCxnSpPr>
          <p:spPr>
            <a:xfrm>
              <a:off x="6177112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EC21A19-CB76-114A-DAD1-9E5FAE774628}"/>
                </a:ext>
              </a:extLst>
            </p:cNvPr>
            <p:cNvCxnSpPr>
              <a:cxnSpLocks/>
              <a:stCxn id="11" idx="4"/>
              <a:endCxn id="15" idx="0"/>
            </p:cNvCxnSpPr>
            <p:nvPr/>
          </p:nvCxnSpPr>
          <p:spPr>
            <a:xfrm flipH="1">
              <a:off x="5541951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8839449-3653-1AC7-C725-9FCE6F849362}"/>
                </a:ext>
              </a:extLst>
            </p:cNvPr>
            <p:cNvCxnSpPr>
              <a:cxnSpLocks/>
              <a:stCxn id="11" idx="3"/>
              <a:endCxn id="14" idx="0"/>
            </p:cNvCxnSpPr>
            <p:nvPr/>
          </p:nvCxnSpPr>
          <p:spPr>
            <a:xfrm flipH="1">
              <a:off x="4906790" y="1939152"/>
              <a:ext cx="1168255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5CD0F06-6021-9EFC-301C-9CF7B3518C37}"/>
                </a:ext>
              </a:extLst>
            </p:cNvPr>
            <p:cNvCxnSpPr>
              <a:cxnSpLocks/>
              <a:stCxn id="10" idx="5"/>
              <a:endCxn id="18" idx="0"/>
            </p:cNvCxnSpPr>
            <p:nvPr/>
          </p:nvCxnSpPr>
          <p:spPr>
            <a:xfrm>
              <a:off x="5644018" y="1939152"/>
              <a:ext cx="1803416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0A2F67-4B94-4286-9D27-D25541D9CCF8}"/>
                </a:ext>
              </a:extLst>
            </p:cNvPr>
            <p:cNvCxnSpPr>
              <a:cxnSpLocks/>
              <a:stCxn id="10" idx="4"/>
              <a:endCxn id="17" idx="0"/>
            </p:cNvCxnSpPr>
            <p:nvPr/>
          </p:nvCxnSpPr>
          <p:spPr>
            <a:xfrm>
              <a:off x="5541951" y="1979391"/>
              <a:ext cx="1270322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8B640E-0292-E7C9-A401-1E3E61A97B02}"/>
                </a:ext>
              </a:extLst>
            </p:cNvPr>
            <p:cNvCxnSpPr>
              <a:cxnSpLocks/>
              <a:stCxn id="9" idx="5"/>
              <a:endCxn id="18" idx="0"/>
            </p:cNvCxnSpPr>
            <p:nvPr/>
          </p:nvCxnSpPr>
          <p:spPr>
            <a:xfrm>
              <a:off x="5008857" y="1939152"/>
              <a:ext cx="2438577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EF24B71-1309-9070-31B6-C8BD5EE96B8B}"/>
                </a:ext>
              </a:extLst>
            </p:cNvPr>
            <p:cNvCxnSpPr>
              <a:cxnSpLocks/>
              <a:stCxn id="10" idx="4"/>
              <a:endCxn id="15" idx="0"/>
            </p:cNvCxnSpPr>
            <p:nvPr/>
          </p:nvCxnSpPr>
          <p:spPr>
            <a:xfrm>
              <a:off x="5541951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14FAF81-1F3C-E765-C285-16ACE68AF2C5}"/>
                </a:ext>
              </a:extLst>
            </p:cNvPr>
            <p:cNvCxnSpPr>
              <a:cxnSpLocks/>
              <a:stCxn id="10" idx="4"/>
              <a:endCxn id="14" idx="0"/>
            </p:cNvCxnSpPr>
            <p:nvPr/>
          </p:nvCxnSpPr>
          <p:spPr>
            <a:xfrm flipH="1">
              <a:off x="4906790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1C3395F-A521-07C2-AFC2-0FCCC037ADA5}"/>
                </a:ext>
              </a:extLst>
            </p:cNvPr>
            <p:cNvCxnSpPr>
              <a:cxnSpLocks/>
              <a:stCxn id="9" idx="4"/>
              <a:endCxn id="14" idx="0"/>
            </p:cNvCxnSpPr>
            <p:nvPr/>
          </p:nvCxnSpPr>
          <p:spPr>
            <a:xfrm>
              <a:off x="4906790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74850A6-EBB7-4E63-A014-AF51B6898227}"/>
                </a:ext>
              </a:extLst>
            </p:cNvPr>
            <p:cNvCxnSpPr>
              <a:cxnSpLocks/>
              <a:stCxn id="9" idx="5"/>
              <a:endCxn id="17" idx="0"/>
            </p:cNvCxnSpPr>
            <p:nvPr/>
          </p:nvCxnSpPr>
          <p:spPr>
            <a:xfrm>
              <a:off x="5008857" y="1939152"/>
              <a:ext cx="1803416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024D48C-5380-6548-324E-6819C949F6FA}"/>
                </a:ext>
              </a:extLst>
            </p:cNvPr>
            <p:cNvCxnSpPr>
              <a:cxnSpLocks/>
              <a:stCxn id="9" idx="4"/>
              <a:endCxn id="16" idx="0"/>
            </p:cNvCxnSpPr>
            <p:nvPr/>
          </p:nvCxnSpPr>
          <p:spPr>
            <a:xfrm>
              <a:off x="4906790" y="1979391"/>
              <a:ext cx="1270322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84F4A93-2D2A-7860-A597-A285239EA3D9}"/>
                </a:ext>
              </a:extLst>
            </p:cNvPr>
            <p:cNvCxnSpPr>
              <a:cxnSpLocks/>
              <a:stCxn id="9" idx="4"/>
              <a:endCxn id="15" idx="0"/>
            </p:cNvCxnSpPr>
            <p:nvPr/>
          </p:nvCxnSpPr>
          <p:spPr>
            <a:xfrm>
              <a:off x="4906790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768E6FA-834C-7B35-A8E2-27247B44AD78}"/>
                </a:ext>
              </a:extLst>
            </p:cNvPr>
            <p:cNvCxnSpPr>
              <a:cxnSpLocks/>
              <a:stCxn id="15" idx="5"/>
              <a:endCxn id="20" idx="0"/>
            </p:cNvCxnSpPr>
            <p:nvPr/>
          </p:nvCxnSpPr>
          <p:spPr>
            <a:xfrm>
              <a:off x="5644018" y="2516692"/>
              <a:ext cx="75538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451E5CAF-3B09-1D34-DA74-EC178EC47D72}"/>
                </a:ext>
              </a:extLst>
            </p:cNvPr>
            <p:cNvCxnSpPr>
              <a:cxnSpLocks/>
              <a:stCxn id="15" idx="4"/>
              <a:endCxn id="19" idx="0"/>
            </p:cNvCxnSpPr>
            <p:nvPr/>
          </p:nvCxnSpPr>
          <p:spPr>
            <a:xfrm>
              <a:off x="5541951" y="2556931"/>
              <a:ext cx="222295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80735B8A-DB7B-6890-2C85-64672CB6CB73}"/>
                </a:ext>
              </a:extLst>
            </p:cNvPr>
            <p:cNvCxnSpPr>
              <a:cxnSpLocks/>
              <a:stCxn id="14" idx="5"/>
              <a:endCxn id="20" idx="1"/>
            </p:cNvCxnSpPr>
            <p:nvPr/>
          </p:nvCxnSpPr>
          <p:spPr>
            <a:xfrm>
              <a:off x="5008857" y="2516692"/>
              <a:ext cx="1288483" cy="3832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615608F-C1CF-F645-54EE-72F0BC2C407B}"/>
                </a:ext>
              </a:extLst>
            </p:cNvPr>
            <p:cNvCxnSpPr>
              <a:cxnSpLocks/>
              <a:stCxn id="14" idx="4"/>
              <a:endCxn id="19" idx="1"/>
            </p:cNvCxnSpPr>
            <p:nvPr/>
          </p:nvCxnSpPr>
          <p:spPr>
            <a:xfrm>
              <a:off x="4906790" y="2556931"/>
              <a:ext cx="75538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C0BAA59-9448-B392-31C8-6CC05574D116}"/>
                </a:ext>
              </a:extLst>
            </p:cNvPr>
            <p:cNvCxnSpPr>
              <a:cxnSpLocks/>
              <a:stCxn id="16" idx="3"/>
              <a:endCxn id="19" idx="7"/>
            </p:cNvCxnSpPr>
            <p:nvPr/>
          </p:nvCxnSpPr>
          <p:spPr>
            <a:xfrm flipH="1">
              <a:off x="5866313" y="2516692"/>
              <a:ext cx="208732" cy="3832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E6F6967-5F0E-BD6F-D36E-CC36A05910DC}"/>
                </a:ext>
              </a:extLst>
            </p:cNvPr>
            <p:cNvCxnSpPr>
              <a:cxnSpLocks/>
              <a:stCxn id="16" idx="5"/>
              <a:endCxn id="20" idx="0"/>
            </p:cNvCxnSpPr>
            <p:nvPr/>
          </p:nvCxnSpPr>
          <p:spPr>
            <a:xfrm>
              <a:off x="6279179" y="2516692"/>
              <a:ext cx="120228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1170CA0-D08E-37B9-0646-087094661813}"/>
                </a:ext>
              </a:extLst>
            </p:cNvPr>
            <p:cNvCxnSpPr>
              <a:cxnSpLocks/>
              <a:stCxn id="17" idx="3"/>
              <a:endCxn id="19" idx="7"/>
            </p:cNvCxnSpPr>
            <p:nvPr/>
          </p:nvCxnSpPr>
          <p:spPr>
            <a:xfrm flipH="1">
              <a:off x="5866313" y="2516692"/>
              <a:ext cx="843893" cy="3832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23C05A3-FEC5-2E9E-A323-879E48A1BE1A}"/>
                </a:ext>
              </a:extLst>
            </p:cNvPr>
            <p:cNvCxnSpPr>
              <a:cxnSpLocks/>
              <a:stCxn id="17" idx="4"/>
              <a:endCxn id="20" idx="7"/>
            </p:cNvCxnSpPr>
            <p:nvPr/>
          </p:nvCxnSpPr>
          <p:spPr>
            <a:xfrm flipH="1">
              <a:off x="6501474" y="2556931"/>
              <a:ext cx="31079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FF0B9D4-6A06-9D9C-063D-4AA87084BDF4}"/>
                </a:ext>
              </a:extLst>
            </p:cNvPr>
            <p:cNvCxnSpPr>
              <a:cxnSpLocks/>
              <a:stCxn id="18" idx="3"/>
              <a:endCxn id="19" idx="7"/>
            </p:cNvCxnSpPr>
            <p:nvPr/>
          </p:nvCxnSpPr>
          <p:spPr>
            <a:xfrm flipH="1">
              <a:off x="5866313" y="2516692"/>
              <a:ext cx="1479054" cy="3832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C7ACE48-F27F-8227-303B-5EBA2FDAF831}"/>
                </a:ext>
              </a:extLst>
            </p:cNvPr>
            <p:cNvCxnSpPr>
              <a:cxnSpLocks/>
              <a:stCxn id="18" idx="4"/>
              <a:endCxn id="20" idx="6"/>
            </p:cNvCxnSpPr>
            <p:nvPr/>
          </p:nvCxnSpPr>
          <p:spPr>
            <a:xfrm flipH="1">
              <a:off x="6543751" y="2556931"/>
              <a:ext cx="903683" cy="44015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9" name="Graphic 198">
            <a:extLst>
              <a:ext uri="{FF2B5EF4-FFF2-40B4-BE49-F238E27FC236}">
                <a16:creationId xmlns:a16="http://schemas.microsoft.com/office/drawing/2014/main" id="{096DEB71-2A7A-1CC8-CB39-D023F3A2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173227">
            <a:off x="1552868" y="2482875"/>
            <a:ext cx="219456" cy="219456"/>
          </a:xfrm>
          <a:prstGeom prst="rect">
            <a:avLst/>
          </a:prstGeom>
        </p:spPr>
      </p:pic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8ADF1AC-D421-99FB-F75C-F65F722E0907}"/>
              </a:ext>
            </a:extLst>
          </p:cNvPr>
          <p:cNvGrpSpPr/>
          <p:nvPr/>
        </p:nvGrpSpPr>
        <p:grpSpPr>
          <a:xfrm>
            <a:off x="621065" y="2706417"/>
            <a:ext cx="1010792" cy="913604"/>
            <a:chOff x="4762446" y="1168399"/>
            <a:chExt cx="2829332" cy="1966072"/>
          </a:xfrm>
        </p:grpSpPr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7C21820F-A493-9536-140D-D562ACD8A446}"/>
                </a:ext>
              </a:extLst>
            </p:cNvPr>
            <p:cNvSpPr/>
            <p:nvPr/>
          </p:nvSpPr>
          <p:spPr>
            <a:xfrm>
              <a:off x="5357757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5C660144-F0ED-1A17-77AE-320F73581631}"/>
                </a:ext>
              </a:extLst>
            </p:cNvPr>
            <p:cNvCxnSpPr>
              <a:cxnSpLocks/>
              <a:stCxn id="201" idx="3"/>
              <a:endCxn id="205" idx="7"/>
            </p:cNvCxnSpPr>
            <p:nvPr/>
          </p:nvCxnSpPr>
          <p:spPr>
            <a:xfrm flipH="1">
              <a:off x="5008857" y="1402929"/>
              <a:ext cx="391177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01721C3-9104-37D6-C39B-8014EF83F16D}"/>
                </a:ext>
              </a:extLst>
            </p:cNvPr>
            <p:cNvSpPr/>
            <p:nvPr/>
          </p:nvSpPr>
          <p:spPr>
            <a:xfrm>
              <a:off x="5955068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425A932E-352D-DDF0-C70A-BFEA31D6D003}"/>
                </a:ext>
              </a:extLst>
            </p:cNvPr>
            <p:cNvSpPr/>
            <p:nvPr/>
          </p:nvSpPr>
          <p:spPr>
            <a:xfrm>
              <a:off x="6552379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49A6CE6-94BE-4C4A-3965-F26BBA646632}"/>
                </a:ext>
              </a:extLst>
            </p:cNvPr>
            <p:cNvSpPr/>
            <p:nvPr/>
          </p:nvSpPr>
          <p:spPr>
            <a:xfrm>
              <a:off x="4762446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6C78A87-2E3A-5752-504E-4098609950FE}"/>
                </a:ext>
              </a:extLst>
            </p:cNvPr>
            <p:cNvSpPr/>
            <p:nvPr/>
          </p:nvSpPr>
          <p:spPr>
            <a:xfrm>
              <a:off x="5397607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E56840B-4E2B-5CAB-2125-3B5AE7AFE25E}"/>
                </a:ext>
              </a:extLst>
            </p:cNvPr>
            <p:cNvSpPr/>
            <p:nvPr/>
          </p:nvSpPr>
          <p:spPr>
            <a:xfrm>
              <a:off x="6032768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E8AE431-6998-AE21-B692-162E39B7A799}"/>
                </a:ext>
              </a:extLst>
            </p:cNvPr>
            <p:cNvSpPr/>
            <p:nvPr/>
          </p:nvSpPr>
          <p:spPr>
            <a:xfrm>
              <a:off x="6667929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6703BF2-F47C-82D7-B65B-3565159CFAF2}"/>
                </a:ext>
              </a:extLst>
            </p:cNvPr>
            <p:cNvSpPr/>
            <p:nvPr/>
          </p:nvSpPr>
          <p:spPr>
            <a:xfrm>
              <a:off x="7303090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605A984-D285-7E65-6499-2A0CC231FA41}"/>
                </a:ext>
              </a:extLst>
            </p:cNvPr>
            <p:cNvSpPr/>
            <p:nvPr/>
          </p:nvSpPr>
          <p:spPr>
            <a:xfrm>
              <a:off x="4762446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64E5FEA-D9DE-32CC-FE39-618CBE79A10E}"/>
                </a:ext>
              </a:extLst>
            </p:cNvPr>
            <p:cNvSpPr/>
            <p:nvPr/>
          </p:nvSpPr>
          <p:spPr>
            <a:xfrm>
              <a:off x="5397607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DE0452E-229A-B89E-A0B0-50661E6B3DFA}"/>
                </a:ext>
              </a:extLst>
            </p:cNvPr>
            <p:cNvSpPr/>
            <p:nvPr/>
          </p:nvSpPr>
          <p:spPr>
            <a:xfrm>
              <a:off x="6032768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FF0B5BB0-6ADD-FB39-41CF-D3B8D43598E1}"/>
                </a:ext>
              </a:extLst>
            </p:cNvPr>
            <p:cNvSpPr/>
            <p:nvPr/>
          </p:nvSpPr>
          <p:spPr>
            <a:xfrm>
              <a:off x="6667929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00F4785-3C63-FCA9-EBAB-B3E3F3A3C2EC}"/>
                </a:ext>
              </a:extLst>
            </p:cNvPr>
            <p:cNvSpPr/>
            <p:nvPr/>
          </p:nvSpPr>
          <p:spPr>
            <a:xfrm>
              <a:off x="7303090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DB2660FC-18D5-A354-C691-E4E50A3FFDAF}"/>
                </a:ext>
              </a:extLst>
            </p:cNvPr>
            <p:cNvSpPr/>
            <p:nvPr/>
          </p:nvSpPr>
          <p:spPr>
            <a:xfrm>
              <a:off x="5619902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DAE70DF-5A6A-4E94-F0BC-C8ACD99D5A20}"/>
                </a:ext>
              </a:extLst>
            </p:cNvPr>
            <p:cNvSpPr/>
            <p:nvPr/>
          </p:nvSpPr>
          <p:spPr>
            <a:xfrm>
              <a:off x="6255063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42521B91-D27F-B445-CF3D-B97D92F410B1}"/>
                </a:ext>
              </a:extLst>
            </p:cNvPr>
            <p:cNvCxnSpPr>
              <a:cxnSpLocks/>
              <a:stCxn id="201" idx="4"/>
              <a:endCxn id="206" idx="0"/>
            </p:cNvCxnSpPr>
            <p:nvPr/>
          </p:nvCxnSpPr>
          <p:spPr>
            <a:xfrm>
              <a:off x="5502101" y="1443168"/>
              <a:ext cx="39850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B42BE7F-EB16-6233-51B1-A648318EF81A}"/>
                </a:ext>
              </a:extLst>
            </p:cNvPr>
            <p:cNvCxnSpPr>
              <a:cxnSpLocks/>
              <a:stCxn id="201" idx="4"/>
              <a:endCxn id="207" idx="0"/>
            </p:cNvCxnSpPr>
            <p:nvPr/>
          </p:nvCxnSpPr>
          <p:spPr>
            <a:xfrm>
              <a:off x="5502101" y="1443168"/>
              <a:ext cx="67501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0F83DFB-B341-21DA-973E-8EFE03D10FC6}"/>
                </a:ext>
              </a:extLst>
            </p:cNvPr>
            <p:cNvCxnSpPr>
              <a:cxnSpLocks/>
              <a:stCxn id="201" idx="5"/>
              <a:endCxn id="208" idx="0"/>
            </p:cNvCxnSpPr>
            <p:nvPr/>
          </p:nvCxnSpPr>
          <p:spPr>
            <a:xfrm>
              <a:off x="5604168" y="1402929"/>
              <a:ext cx="120810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FF9D9FE-4CC5-2F69-9E77-904842676A4F}"/>
                </a:ext>
              </a:extLst>
            </p:cNvPr>
            <p:cNvCxnSpPr>
              <a:cxnSpLocks/>
              <a:stCxn id="201" idx="5"/>
              <a:endCxn id="209" idx="1"/>
            </p:cNvCxnSpPr>
            <p:nvPr/>
          </p:nvCxnSpPr>
          <p:spPr>
            <a:xfrm>
              <a:off x="5604168" y="1402929"/>
              <a:ext cx="1741199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EAE91CD-BAA7-715E-EA4D-A563FE27C4C6}"/>
                </a:ext>
              </a:extLst>
            </p:cNvPr>
            <p:cNvCxnSpPr>
              <a:cxnSpLocks/>
              <a:stCxn id="203" idx="4"/>
              <a:endCxn id="205" idx="7"/>
            </p:cNvCxnSpPr>
            <p:nvPr/>
          </p:nvCxnSpPr>
          <p:spPr>
            <a:xfrm flipH="1">
              <a:off x="5008857" y="1443168"/>
              <a:ext cx="109055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A834FD9-3C4E-E827-F060-F5013F52674B}"/>
                </a:ext>
              </a:extLst>
            </p:cNvPr>
            <p:cNvCxnSpPr>
              <a:cxnSpLocks/>
              <a:stCxn id="203" idx="4"/>
              <a:endCxn id="206" idx="0"/>
            </p:cNvCxnSpPr>
            <p:nvPr/>
          </p:nvCxnSpPr>
          <p:spPr>
            <a:xfrm flipH="1">
              <a:off x="5541951" y="1443168"/>
              <a:ext cx="55746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E2C1CA43-090C-6AE3-0F11-F1A1C67E8462}"/>
                </a:ext>
              </a:extLst>
            </p:cNvPr>
            <p:cNvCxnSpPr>
              <a:cxnSpLocks/>
              <a:stCxn id="203" idx="4"/>
              <a:endCxn id="207" idx="0"/>
            </p:cNvCxnSpPr>
            <p:nvPr/>
          </p:nvCxnSpPr>
          <p:spPr>
            <a:xfrm>
              <a:off x="6099412" y="1443168"/>
              <a:ext cx="77700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7DB2FE3-3522-1CEA-D7F8-1D33EF2A7F8D}"/>
                </a:ext>
              </a:extLst>
            </p:cNvPr>
            <p:cNvCxnSpPr>
              <a:cxnSpLocks/>
              <a:stCxn id="203" idx="4"/>
              <a:endCxn id="208" idx="0"/>
            </p:cNvCxnSpPr>
            <p:nvPr/>
          </p:nvCxnSpPr>
          <p:spPr>
            <a:xfrm>
              <a:off x="6099412" y="1443168"/>
              <a:ext cx="71286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250E90A-FC4A-3B82-2ABD-14CB36783E74}"/>
                </a:ext>
              </a:extLst>
            </p:cNvPr>
            <p:cNvCxnSpPr>
              <a:cxnSpLocks/>
              <a:stCxn id="203" idx="4"/>
              <a:endCxn id="209" idx="1"/>
            </p:cNvCxnSpPr>
            <p:nvPr/>
          </p:nvCxnSpPr>
          <p:spPr>
            <a:xfrm>
              <a:off x="6099412" y="1443168"/>
              <a:ext cx="124595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F8B066C9-48A5-0195-05C2-B70E2AD8D0BD}"/>
                </a:ext>
              </a:extLst>
            </p:cNvPr>
            <p:cNvCxnSpPr>
              <a:cxnSpLocks/>
              <a:stCxn id="204" idx="4"/>
              <a:endCxn id="206" idx="0"/>
            </p:cNvCxnSpPr>
            <p:nvPr/>
          </p:nvCxnSpPr>
          <p:spPr>
            <a:xfrm flipH="1">
              <a:off x="5541951" y="1443168"/>
              <a:ext cx="1154772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3F38BE98-A384-BBBA-8549-A05E0A9E3BBF}"/>
                </a:ext>
              </a:extLst>
            </p:cNvPr>
            <p:cNvCxnSpPr>
              <a:cxnSpLocks/>
              <a:stCxn id="204" idx="4"/>
              <a:endCxn id="208" idx="0"/>
            </p:cNvCxnSpPr>
            <p:nvPr/>
          </p:nvCxnSpPr>
          <p:spPr>
            <a:xfrm>
              <a:off x="6696725" y="1443169"/>
              <a:ext cx="115549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84DF7E7-7F25-DB14-8083-27F19B982677}"/>
                </a:ext>
              </a:extLst>
            </p:cNvPr>
            <p:cNvCxnSpPr>
              <a:cxnSpLocks/>
              <a:stCxn id="204" idx="5"/>
              <a:endCxn id="209" idx="0"/>
            </p:cNvCxnSpPr>
            <p:nvPr/>
          </p:nvCxnSpPr>
          <p:spPr>
            <a:xfrm>
              <a:off x="6798790" y="1402930"/>
              <a:ext cx="64864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4CCC7-EF09-39AA-D4CE-D5B3D5681E45}"/>
                </a:ext>
              </a:extLst>
            </p:cNvPr>
            <p:cNvCxnSpPr>
              <a:cxnSpLocks/>
              <a:stCxn id="209" idx="4"/>
              <a:endCxn id="214" idx="0"/>
            </p:cNvCxnSpPr>
            <p:nvPr/>
          </p:nvCxnSpPr>
          <p:spPr>
            <a:xfrm>
              <a:off x="7447434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A4D3636-D82B-3C39-5C9D-EC538336EFB2}"/>
                </a:ext>
              </a:extLst>
            </p:cNvPr>
            <p:cNvCxnSpPr>
              <a:cxnSpLocks/>
              <a:stCxn id="209" idx="4"/>
              <a:endCxn id="213" idx="0"/>
            </p:cNvCxnSpPr>
            <p:nvPr/>
          </p:nvCxnSpPr>
          <p:spPr>
            <a:xfrm flipH="1">
              <a:off x="6812273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64851FBE-7239-C5C1-7B17-A589B47A7CD2}"/>
                </a:ext>
              </a:extLst>
            </p:cNvPr>
            <p:cNvCxnSpPr>
              <a:cxnSpLocks/>
              <a:stCxn id="209" idx="4"/>
              <a:endCxn id="212" idx="0"/>
            </p:cNvCxnSpPr>
            <p:nvPr/>
          </p:nvCxnSpPr>
          <p:spPr>
            <a:xfrm flipH="1">
              <a:off x="6177112" y="1979391"/>
              <a:ext cx="1270322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87877FB-6DCA-0A35-A245-F1A44AA1F544}"/>
                </a:ext>
              </a:extLst>
            </p:cNvPr>
            <p:cNvCxnSpPr>
              <a:cxnSpLocks/>
              <a:stCxn id="209" idx="4"/>
              <a:endCxn id="211" idx="0"/>
            </p:cNvCxnSpPr>
            <p:nvPr/>
          </p:nvCxnSpPr>
          <p:spPr>
            <a:xfrm flipH="1">
              <a:off x="5541951" y="1979391"/>
              <a:ext cx="1905483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5C4362A-0FAE-FD97-9F67-D1AD80D85D98}"/>
                </a:ext>
              </a:extLst>
            </p:cNvPr>
            <p:cNvCxnSpPr>
              <a:cxnSpLocks/>
              <a:stCxn id="209" idx="4"/>
              <a:endCxn id="210" idx="0"/>
            </p:cNvCxnSpPr>
            <p:nvPr/>
          </p:nvCxnSpPr>
          <p:spPr>
            <a:xfrm flipH="1">
              <a:off x="4906790" y="1979391"/>
              <a:ext cx="2540644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E2E96E5-F9DE-8BC4-7FF6-F0E2ABEC721C}"/>
                </a:ext>
              </a:extLst>
            </p:cNvPr>
            <p:cNvCxnSpPr>
              <a:cxnSpLocks/>
              <a:stCxn id="208" idx="4"/>
              <a:endCxn id="214" idx="0"/>
            </p:cNvCxnSpPr>
            <p:nvPr/>
          </p:nvCxnSpPr>
          <p:spPr>
            <a:xfrm>
              <a:off x="6812273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EAD0BB3-7F69-3596-3136-A379022CFFC2}"/>
                </a:ext>
              </a:extLst>
            </p:cNvPr>
            <p:cNvCxnSpPr>
              <a:cxnSpLocks/>
              <a:stCxn id="208" idx="4"/>
              <a:endCxn id="213" idx="0"/>
            </p:cNvCxnSpPr>
            <p:nvPr/>
          </p:nvCxnSpPr>
          <p:spPr>
            <a:xfrm>
              <a:off x="6812273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1B6C739-4BC0-A420-9667-F777116752B4}"/>
                </a:ext>
              </a:extLst>
            </p:cNvPr>
            <p:cNvCxnSpPr>
              <a:cxnSpLocks/>
              <a:stCxn id="208" idx="4"/>
              <a:endCxn id="212" idx="0"/>
            </p:cNvCxnSpPr>
            <p:nvPr/>
          </p:nvCxnSpPr>
          <p:spPr>
            <a:xfrm flipH="1">
              <a:off x="6177112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5EB782A-CB13-AB97-CF8B-63C6D98C8A18}"/>
                </a:ext>
              </a:extLst>
            </p:cNvPr>
            <p:cNvCxnSpPr>
              <a:cxnSpLocks/>
              <a:stCxn id="208" idx="4"/>
              <a:endCxn id="210" idx="0"/>
            </p:cNvCxnSpPr>
            <p:nvPr/>
          </p:nvCxnSpPr>
          <p:spPr>
            <a:xfrm flipH="1">
              <a:off x="4906790" y="1979391"/>
              <a:ext cx="1905483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1DE39EA5-F613-5277-C3D8-705ADE6D47A6}"/>
                </a:ext>
              </a:extLst>
            </p:cNvPr>
            <p:cNvCxnSpPr>
              <a:cxnSpLocks/>
              <a:stCxn id="207" idx="5"/>
              <a:endCxn id="214" idx="0"/>
            </p:cNvCxnSpPr>
            <p:nvPr/>
          </p:nvCxnSpPr>
          <p:spPr>
            <a:xfrm>
              <a:off x="6279179" y="1939152"/>
              <a:ext cx="1168255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46D5ADD-89BC-0049-3103-83C40649CE8A}"/>
                </a:ext>
              </a:extLst>
            </p:cNvPr>
            <p:cNvCxnSpPr>
              <a:cxnSpLocks/>
              <a:stCxn id="207" idx="5"/>
              <a:endCxn id="213" idx="0"/>
            </p:cNvCxnSpPr>
            <p:nvPr/>
          </p:nvCxnSpPr>
          <p:spPr>
            <a:xfrm>
              <a:off x="6279179" y="1939152"/>
              <a:ext cx="533094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E70669F-76A9-E008-357F-17E0953C0E7B}"/>
                </a:ext>
              </a:extLst>
            </p:cNvPr>
            <p:cNvCxnSpPr>
              <a:cxnSpLocks/>
              <a:stCxn id="207" idx="4"/>
              <a:endCxn id="212" idx="0"/>
            </p:cNvCxnSpPr>
            <p:nvPr/>
          </p:nvCxnSpPr>
          <p:spPr>
            <a:xfrm>
              <a:off x="6177112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791351D5-7F6F-0CE9-A1E4-33CD6800AAD4}"/>
                </a:ext>
              </a:extLst>
            </p:cNvPr>
            <p:cNvCxnSpPr>
              <a:cxnSpLocks/>
              <a:stCxn id="207" idx="4"/>
              <a:endCxn id="211" idx="0"/>
            </p:cNvCxnSpPr>
            <p:nvPr/>
          </p:nvCxnSpPr>
          <p:spPr>
            <a:xfrm flipH="1">
              <a:off x="5541951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21F7249-652B-C5BA-EF98-FAFFB65298A8}"/>
                </a:ext>
              </a:extLst>
            </p:cNvPr>
            <p:cNvCxnSpPr>
              <a:cxnSpLocks/>
              <a:stCxn id="207" idx="3"/>
              <a:endCxn id="210" idx="0"/>
            </p:cNvCxnSpPr>
            <p:nvPr/>
          </p:nvCxnSpPr>
          <p:spPr>
            <a:xfrm flipH="1">
              <a:off x="4906790" y="1939152"/>
              <a:ext cx="1168255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5C983BF-F8A0-A288-0ED9-C248A314879B}"/>
                </a:ext>
              </a:extLst>
            </p:cNvPr>
            <p:cNvCxnSpPr>
              <a:cxnSpLocks/>
              <a:stCxn id="206" idx="5"/>
              <a:endCxn id="214" idx="0"/>
            </p:cNvCxnSpPr>
            <p:nvPr/>
          </p:nvCxnSpPr>
          <p:spPr>
            <a:xfrm>
              <a:off x="5644018" y="1939152"/>
              <a:ext cx="1803416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CF35CB4-84CD-D871-4D8B-97020B1B25F1}"/>
                </a:ext>
              </a:extLst>
            </p:cNvPr>
            <p:cNvCxnSpPr>
              <a:cxnSpLocks/>
              <a:stCxn id="206" idx="4"/>
              <a:endCxn id="213" idx="0"/>
            </p:cNvCxnSpPr>
            <p:nvPr/>
          </p:nvCxnSpPr>
          <p:spPr>
            <a:xfrm>
              <a:off x="5541951" y="1979391"/>
              <a:ext cx="1270322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09071E51-311D-C868-D342-279B317F9E4E}"/>
                </a:ext>
              </a:extLst>
            </p:cNvPr>
            <p:cNvCxnSpPr>
              <a:cxnSpLocks/>
              <a:stCxn id="205" idx="5"/>
              <a:endCxn id="214" idx="0"/>
            </p:cNvCxnSpPr>
            <p:nvPr/>
          </p:nvCxnSpPr>
          <p:spPr>
            <a:xfrm>
              <a:off x="5008857" y="1939152"/>
              <a:ext cx="2438577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BC07420E-E33D-E222-2D96-37AB630391A8}"/>
                </a:ext>
              </a:extLst>
            </p:cNvPr>
            <p:cNvCxnSpPr>
              <a:cxnSpLocks/>
              <a:stCxn id="206" idx="4"/>
              <a:endCxn id="211" idx="0"/>
            </p:cNvCxnSpPr>
            <p:nvPr/>
          </p:nvCxnSpPr>
          <p:spPr>
            <a:xfrm>
              <a:off x="5541951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F04F2236-0183-296C-CDE7-7D8A582F3372}"/>
                </a:ext>
              </a:extLst>
            </p:cNvPr>
            <p:cNvCxnSpPr>
              <a:cxnSpLocks/>
              <a:stCxn id="206" idx="4"/>
              <a:endCxn id="210" idx="0"/>
            </p:cNvCxnSpPr>
            <p:nvPr/>
          </p:nvCxnSpPr>
          <p:spPr>
            <a:xfrm flipH="1">
              <a:off x="4906790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ACDD9BD8-DEBD-5F33-A690-EA2AFF955EC6}"/>
                </a:ext>
              </a:extLst>
            </p:cNvPr>
            <p:cNvCxnSpPr>
              <a:cxnSpLocks/>
              <a:stCxn id="205" idx="4"/>
              <a:endCxn id="210" idx="0"/>
            </p:cNvCxnSpPr>
            <p:nvPr/>
          </p:nvCxnSpPr>
          <p:spPr>
            <a:xfrm>
              <a:off x="4906790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A0489FB-116C-0AB3-70C2-45B96AAA5AD2}"/>
                </a:ext>
              </a:extLst>
            </p:cNvPr>
            <p:cNvCxnSpPr>
              <a:cxnSpLocks/>
              <a:stCxn id="205" idx="5"/>
              <a:endCxn id="213" idx="0"/>
            </p:cNvCxnSpPr>
            <p:nvPr/>
          </p:nvCxnSpPr>
          <p:spPr>
            <a:xfrm>
              <a:off x="5008857" y="1939152"/>
              <a:ext cx="1803416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51465562-7D3D-F922-85BE-652909A6F1E3}"/>
                </a:ext>
              </a:extLst>
            </p:cNvPr>
            <p:cNvCxnSpPr>
              <a:cxnSpLocks/>
              <a:stCxn id="205" idx="4"/>
              <a:endCxn id="212" idx="0"/>
            </p:cNvCxnSpPr>
            <p:nvPr/>
          </p:nvCxnSpPr>
          <p:spPr>
            <a:xfrm>
              <a:off x="4906790" y="1979391"/>
              <a:ext cx="1270322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61EEDE3F-A55C-2A4C-E682-04D2FD052046}"/>
                </a:ext>
              </a:extLst>
            </p:cNvPr>
            <p:cNvCxnSpPr>
              <a:cxnSpLocks/>
              <a:stCxn id="205" idx="4"/>
              <a:endCxn id="211" idx="0"/>
            </p:cNvCxnSpPr>
            <p:nvPr/>
          </p:nvCxnSpPr>
          <p:spPr>
            <a:xfrm>
              <a:off x="4906790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EFBCF10-16D0-589E-34DE-6024238A626B}"/>
                </a:ext>
              </a:extLst>
            </p:cNvPr>
            <p:cNvCxnSpPr>
              <a:cxnSpLocks/>
              <a:stCxn id="211" idx="5"/>
              <a:endCxn id="216" idx="0"/>
            </p:cNvCxnSpPr>
            <p:nvPr/>
          </p:nvCxnSpPr>
          <p:spPr>
            <a:xfrm>
              <a:off x="5644018" y="2516692"/>
              <a:ext cx="75538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ADCFB843-53F1-DC20-7A9B-F862E73B2976}"/>
                </a:ext>
              </a:extLst>
            </p:cNvPr>
            <p:cNvCxnSpPr>
              <a:cxnSpLocks/>
              <a:stCxn id="211" idx="4"/>
              <a:endCxn id="215" idx="0"/>
            </p:cNvCxnSpPr>
            <p:nvPr/>
          </p:nvCxnSpPr>
          <p:spPr>
            <a:xfrm>
              <a:off x="5541951" y="2556931"/>
              <a:ext cx="222295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9198BC4-E2DE-4E40-D5F8-EC01070575F9}"/>
                </a:ext>
              </a:extLst>
            </p:cNvPr>
            <p:cNvCxnSpPr>
              <a:cxnSpLocks/>
              <a:stCxn id="210" idx="5"/>
              <a:endCxn id="216" idx="1"/>
            </p:cNvCxnSpPr>
            <p:nvPr/>
          </p:nvCxnSpPr>
          <p:spPr>
            <a:xfrm>
              <a:off x="5008857" y="2516692"/>
              <a:ext cx="1288483" cy="3832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495AC87E-9711-D6E5-ACF7-EE110FAB3603}"/>
                </a:ext>
              </a:extLst>
            </p:cNvPr>
            <p:cNvCxnSpPr>
              <a:cxnSpLocks/>
              <a:stCxn id="210" idx="4"/>
              <a:endCxn id="215" idx="1"/>
            </p:cNvCxnSpPr>
            <p:nvPr/>
          </p:nvCxnSpPr>
          <p:spPr>
            <a:xfrm>
              <a:off x="4906790" y="2556931"/>
              <a:ext cx="75538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B041D87-611F-739A-779E-B6C8E86ADC87}"/>
                </a:ext>
              </a:extLst>
            </p:cNvPr>
            <p:cNvCxnSpPr>
              <a:cxnSpLocks/>
              <a:stCxn id="212" idx="3"/>
              <a:endCxn id="215" idx="7"/>
            </p:cNvCxnSpPr>
            <p:nvPr/>
          </p:nvCxnSpPr>
          <p:spPr>
            <a:xfrm flipH="1">
              <a:off x="5866313" y="2516692"/>
              <a:ext cx="208732" cy="3832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F15BD78A-DEA6-E636-3200-17237DEEB921}"/>
                </a:ext>
              </a:extLst>
            </p:cNvPr>
            <p:cNvCxnSpPr>
              <a:cxnSpLocks/>
              <a:stCxn id="212" idx="5"/>
              <a:endCxn id="216" idx="0"/>
            </p:cNvCxnSpPr>
            <p:nvPr/>
          </p:nvCxnSpPr>
          <p:spPr>
            <a:xfrm>
              <a:off x="6279179" y="2516692"/>
              <a:ext cx="120228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BC998570-CBD3-7464-F439-F4124F5F6167}"/>
                </a:ext>
              </a:extLst>
            </p:cNvPr>
            <p:cNvCxnSpPr>
              <a:cxnSpLocks/>
              <a:stCxn id="213" idx="3"/>
              <a:endCxn id="215" idx="7"/>
            </p:cNvCxnSpPr>
            <p:nvPr/>
          </p:nvCxnSpPr>
          <p:spPr>
            <a:xfrm flipH="1">
              <a:off x="5866313" y="2516692"/>
              <a:ext cx="843893" cy="3832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17CB6A01-7AD5-EE61-81B7-796817202073}"/>
                </a:ext>
              </a:extLst>
            </p:cNvPr>
            <p:cNvCxnSpPr>
              <a:cxnSpLocks/>
              <a:stCxn id="213" idx="4"/>
              <a:endCxn id="216" idx="7"/>
            </p:cNvCxnSpPr>
            <p:nvPr/>
          </p:nvCxnSpPr>
          <p:spPr>
            <a:xfrm flipH="1">
              <a:off x="6501474" y="2556931"/>
              <a:ext cx="31079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B7B2FC4-AF87-5DB0-820A-4494DC829E58}"/>
                </a:ext>
              </a:extLst>
            </p:cNvPr>
            <p:cNvCxnSpPr>
              <a:cxnSpLocks/>
              <a:stCxn id="214" idx="3"/>
              <a:endCxn id="215" idx="7"/>
            </p:cNvCxnSpPr>
            <p:nvPr/>
          </p:nvCxnSpPr>
          <p:spPr>
            <a:xfrm flipH="1">
              <a:off x="5866313" y="2516692"/>
              <a:ext cx="1479054" cy="3832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2C2BD910-DF87-60AF-CF23-07BD9CBE158B}"/>
                </a:ext>
              </a:extLst>
            </p:cNvPr>
            <p:cNvCxnSpPr>
              <a:cxnSpLocks/>
              <a:stCxn id="214" idx="4"/>
              <a:endCxn id="216" idx="6"/>
            </p:cNvCxnSpPr>
            <p:nvPr/>
          </p:nvCxnSpPr>
          <p:spPr>
            <a:xfrm flipH="1">
              <a:off x="6543751" y="2556931"/>
              <a:ext cx="903683" cy="44015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4D0A4FAF-DE20-1576-3D24-6E0EB1C64940}"/>
              </a:ext>
            </a:extLst>
          </p:cNvPr>
          <p:cNvGrpSpPr/>
          <p:nvPr/>
        </p:nvGrpSpPr>
        <p:grpSpPr>
          <a:xfrm>
            <a:off x="2767042" y="2706417"/>
            <a:ext cx="1010792" cy="913604"/>
            <a:chOff x="4762446" y="1168399"/>
            <a:chExt cx="2829332" cy="1966072"/>
          </a:xfrm>
        </p:grpSpPr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22065FA-46AA-9EF6-58F2-F471CF3640A6}"/>
                </a:ext>
              </a:extLst>
            </p:cNvPr>
            <p:cNvSpPr/>
            <p:nvPr/>
          </p:nvSpPr>
          <p:spPr>
            <a:xfrm>
              <a:off x="5357757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86604645-A3E2-42DC-F9C4-6E4440EB9821}"/>
                </a:ext>
              </a:extLst>
            </p:cNvPr>
            <p:cNvCxnSpPr>
              <a:cxnSpLocks/>
              <a:stCxn id="264" idx="3"/>
              <a:endCxn id="268" idx="7"/>
            </p:cNvCxnSpPr>
            <p:nvPr/>
          </p:nvCxnSpPr>
          <p:spPr>
            <a:xfrm flipH="1">
              <a:off x="5008857" y="1402929"/>
              <a:ext cx="391177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A32CDF63-63B5-75B0-6F8B-27D451B29C6E}"/>
                </a:ext>
              </a:extLst>
            </p:cNvPr>
            <p:cNvSpPr/>
            <p:nvPr/>
          </p:nvSpPr>
          <p:spPr>
            <a:xfrm>
              <a:off x="5955068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4C761BE2-172D-6621-CF1F-EB58930AEFC2}"/>
                </a:ext>
              </a:extLst>
            </p:cNvPr>
            <p:cNvSpPr/>
            <p:nvPr/>
          </p:nvSpPr>
          <p:spPr>
            <a:xfrm>
              <a:off x="6552379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5EBF8F4C-B45A-8322-77E9-21E31E9F8285}"/>
                </a:ext>
              </a:extLst>
            </p:cNvPr>
            <p:cNvSpPr/>
            <p:nvPr/>
          </p:nvSpPr>
          <p:spPr>
            <a:xfrm>
              <a:off x="4762446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FB1AFBA6-9CE2-D143-DCA6-A4310339D9E1}"/>
                </a:ext>
              </a:extLst>
            </p:cNvPr>
            <p:cNvSpPr/>
            <p:nvPr/>
          </p:nvSpPr>
          <p:spPr>
            <a:xfrm>
              <a:off x="5397607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11D8890B-CDD6-1710-1F7D-F1E7206D039D}"/>
                </a:ext>
              </a:extLst>
            </p:cNvPr>
            <p:cNvSpPr/>
            <p:nvPr/>
          </p:nvSpPr>
          <p:spPr>
            <a:xfrm>
              <a:off x="6032768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6965AB21-C0F0-B729-BE75-41B8CB97D435}"/>
                </a:ext>
              </a:extLst>
            </p:cNvPr>
            <p:cNvSpPr/>
            <p:nvPr/>
          </p:nvSpPr>
          <p:spPr>
            <a:xfrm>
              <a:off x="6667929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1E937A2-8172-79D5-E1C1-7DA7EB8A26B6}"/>
                </a:ext>
              </a:extLst>
            </p:cNvPr>
            <p:cNvSpPr/>
            <p:nvPr/>
          </p:nvSpPr>
          <p:spPr>
            <a:xfrm>
              <a:off x="7303090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5A33A899-85F2-EE43-AFE6-CFBE2D5A190F}"/>
                </a:ext>
              </a:extLst>
            </p:cNvPr>
            <p:cNvSpPr/>
            <p:nvPr/>
          </p:nvSpPr>
          <p:spPr>
            <a:xfrm>
              <a:off x="4762446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E332F827-D740-ABED-8790-570AABDDECE9}"/>
                </a:ext>
              </a:extLst>
            </p:cNvPr>
            <p:cNvSpPr/>
            <p:nvPr/>
          </p:nvSpPr>
          <p:spPr>
            <a:xfrm>
              <a:off x="5397607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B9283669-E6B2-A146-E76B-E2B64813D611}"/>
                </a:ext>
              </a:extLst>
            </p:cNvPr>
            <p:cNvSpPr/>
            <p:nvPr/>
          </p:nvSpPr>
          <p:spPr>
            <a:xfrm>
              <a:off x="6032768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F74F2F6-1C8A-1140-A406-D8E942F6BBEF}"/>
                </a:ext>
              </a:extLst>
            </p:cNvPr>
            <p:cNvSpPr/>
            <p:nvPr/>
          </p:nvSpPr>
          <p:spPr>
            <a:xfrm>
              <a:off x="6667929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61E5A44-FF05-2674-B709-F5C7D0C1424B}"/>
                </a:ext>
              </a:extLst>
            </p:cNvPr>
            <p:cNvSpPr/>
            <p:nvPr/>
          </p:nvSpPr>
          <p:spPr>
            <a:xfrm>
              <a:off x="7303090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DCF060D7-F373-8B62-B96B-EBFD44956D9E}"/>
                </a:ext>
              </a:extLst>
            </p:cNvPr>
            <p:cNvSpPr/>
            <p:nvPr/>
          </p:nvSpPr>
          <p:spPr>
            <a:xfrm>
              <a:off x="5619902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03716DA7-3C1D-E167-210D-087E6FE06681}"/>
                </a:ext>
              </a:extLst>
            </p:cNvPr>
            <p:cNvSpPr/>
            <p:nvPr/>
          </p:nvSpPr>
          <p:spPr>
            <a:xfrm>
              <a:off x="6255063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31AD0D3F-EDBE-C787-5349-54CB89C2EB34}"/>
                </a:ext>
              </a:extLst>
            </p:cNvPr>
            <p:cNvCxnSpPr>
              <a:cxnSpLocks/>
              <a:stCxn id="264" idx="4"/>
              <a:endCxn id="269" idx="0"/>
            </p:cNvCxnSpPr>
            <p:nvPr/>
          </p:nvCxnSpPr>
          <p:spPr>
            <a:xfrm>
              <a:off x="5502101" y="1443168"/>
              <a:ext cx="39850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74590C83-F7A0-FDF4-A596-5FED66C56A4A}"/>
                </a:ext>
              </a:extLst>
            </p:cNvPr>
            <p:cNvCxnSpPr>
              <a:cxnSpLocks/>
              <a:stCxn id="264" idx="4"/>
              <a:endCxn id="270" idx="0"/>
            </p:cNvCxnSpPr>
            <p:nvPr/>
          </p:nvCxnSpPr>
          <p:spPr>
            <a:xfrm>
              <a:off x="5502101" y="1443168"/>
              <a:ext cx="67501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A9C7C942-C78D-9873-A5AC-40FFBA9D5EC8}"/>
                </a:ext>
              </a:extLst>
            </p:cNvPr>
            <p:cNvCxnSpPr>
              <a:cxnSpLocks/>
              <a:stCxn id="264" idx="5"/>
              <a:endCxn id="271" idx="0"/>
            </p:cNvCxnSpPr>
            <p:nvPr/>
          </p:nvCxnSpPr>
          <p:spPr>
            <a:xfrm>
              <a:off x="5604168" y="1402929"/>
              <a:ext cx="120810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D607A603-690A-A15B-AD4A-DBE55D771DE9}"/>
                </a:ext>
              </a:extLst>
            </p:cNvPr>
            <p:cNvCxnSpPr>
              <a:cxnSpLocks/>
              <a:stCxn id="264" idx="5"/>
              <a:endCxn id="272" idx="1"/>
            </p:cNvCxnSpPr>
            <p:nvPr/>
          </p:nvCxnSpPr>
          <p:spPr>
            <a:xfrm>
              <a:off x="5604168" y="1402929"/>
              <a:ext cx="1741199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9598A511-20B1-AD8E-FD74-CBE4648DE242}"/>
                </a:ext>
              </a:extLst>
            </p:cNvPr>
            <p:cNvCxnSpPr>
              <a:cxnSpLocks/>
              <a:stCxn id="266" idx="4"/>
              <a:endCxn id="268" idx="7"/>
            </p:cNvCxnSpPr>
            <p:nvPr/>
          </p:nvCxnSpPr>
          <p:spPr>
            <a:xfrm flipH="1">
              <a:off x="5008857" y="1443168"/>
              <a:ext cx="109055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86EAE65A-8B70-442B-A512-0C4AE6777B9D}"/>
                </a:ext>
              </a:extLst>
            </p:cNvPr>
            <p:cNvCxnSpPr>
              <a:cxnSpLocks/>
              <a:stCxn id="266" idx="4"/>
              <a:endCxn id="269" idx="0"/>
            </p:cNvCxnSpPr>
            <p:nvPr/>
          </p:nvCxnSpPr>
          <p:spPr>
            <a:xfrm flipH="1">
              <a:off x="5541951" y="1443168"/>
              <a:ext cx="55746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CB8BC8F3-1F64-747B-68B0-5D1C242BD897}"/>
                </a:ext>
              </a:extLst>
            </p:cNvPr>
            <p:cNvCxnSpPr>
              <a:cxnSpLocks/>
              <a:stCxn id="266" idx="4"/>
              <a:endCxn id="270" idx="0"/>
            </p:cNvCxnSpPr>
            <p:nvPr/>
          </p:nvCxnSpPr>
          <p:spPr>
            <a:xfrm>
              <a:off x="6099412" y="1443168"/>
              <a:ext cx="77700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55166CE2-9335-B387-83BB-F3E52678E356}"/>
                </a:ext>
              </a:extLst>
            </p:cNvPr>
            <p:cNvCxnSpPr>
              <a:cxnSpLocks/>
              <a:stCxn id="266" idx="4"/>
              <a:endCxn id="271" idx="0"/>
            </p:cNvCxnSpPr>
            <p:nvPr/>
          </p:nvCxnSpPr>
          <p:spPr>
            <a:xfrm>
              <a:off x="6099412" y="1443168"/>
              <a:ext cx="71286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065B88A0-7AF6-50C0-F74A-B495933E2F6C}"/>
                </a:ext>
              </a:extLst>
            </p:cNvPr>
            <p:cNvCxnSpPr>
              <a:cxnSpLocks/>
              <a:stCxn id="267" idx="3"/>
              <a:endCxn id="268" idx="7"/>
            </p:cNvCxnSpPr>
            <p:nvPr/>
          </p:nvCxnSpPr>
          <p:spPr>
            <a:xfrm flipH="1">
              <a:off x="5008857" y="1402929"/>
              <a:ext cx="1585799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C403BDF-1EC0-7D7E-3207-2DE5A7B8BF20}"/>
                </a:ext>
              </a:extLst>
            </p:cNvPr>
            <p:cNvCxnSpPr>
              <a:cxnSpLocks/>
              <a:stCxn id="267" idx="5"/>
              <a:endCxn id="272" idx="0"/>
            </p:cNvCxnSpPr>
            <p:nvPr/>
          </p:nvCxnSpPr>
          <p:spPr>
            <a:xfrm>
              <a:off x="6798790" y="1402930"/>
              <a:ext cx="64864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437122E4-8F05-EC79-85C0-95268DE7B1EE}"/>
                </a:ext>
              </a:extLst>
            </p:cNvPr>
            <p:cNvCxnSpPr>
              <a:cxnSpLocks/>
              <a:stCxn id="272" idx="4"/>
              <a:endCxn id="277" idx="0"/>
            </p:cNvCxnSpPr>
            <p:nvPr/>
          </p:nvCxnSpPr>
          <p:spPr>
            <a:xfrm>
              <a:off x="7447434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8DF274C0-99F5-CF9A-D73F-DAAA8F328EF5}"/>
                </a:ext>
              </a:extLst>
            </p:cNvPr>
            <p:cNvCxnSpPr>
              <a:cxnSpLocks/>
              <a:stCxn id="272" idx="4"/>
              <a:endCxn id="276" idx="0"/>
            </p:cNvCxnSpPr>
            <p:nvPr/>
          </p:nvCxnSpPr>
          <p:spPr>
            <a:xfrm flipH="1">
              <a:off x="6812273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750F0683-50AF-CBDC-6DD5-07237CD6ABC8}"/>
                </a:ext>
              </a:extLst>
            </p:cNvPr>
            <p:cNvCxnSpPr>
              <a:cxnSpLocks/>
              <a:stCxn id="272" idx="4"/>
              <a:endCxn id="275" idx="0"/>
            </p:cNvCxnSpPr>
            <p:nvPr/>
          </p:nvCxnSpPr>
          <p:spPr>
            <a:xfrm flipH="1">
              <a:off x="6177112" y="1979391"/>
              <a:ext cx="1270322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5F28077-B19D-916F-947C-35A49A1EDC7C}"/>
                </a:ext>
              </a:extLst>
            </p:cNvPr>
            <p:cNvCxnSpPr>
              <a:cxnSpLocks/>
              <a:stCxn id="272" idx="4"/>
              <a:endCxn id="274" idx="0"/>
            </p:cNvCxnSpPr>
            <p:nvPr/>
          </p:nvCxnSpPr>
          <p:spPr>
            <a:xfrm flipH="1">
              <a:off x="5541951" y="1979391"/>
              <a:ext cx="1905483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1EF78401-45BC-6F16-70A1-19913CF029FA}"/>
                </a:ext>
              </a:extLst>
            </p:cNvPr>
            <p:cNvCxnSpPr>
              <a:cxnSpLocks/>
              <a:stCxn id="272" idx="4"/>
              <a:endCxn id="273" idx="0"/>
            </p:cNvCxnSpPr>
            <p:nvPr/>
          </p:nvCxnSpPr>
          <p:spPr>
            <a:xfrm flipH="1">
              <a:off x="4906790" y="1979391"/>
              <a:ext cx="2540644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34E068A3-A18D-D8FD-E33F-7E5D1F4EF5A6}"/>
                </a:ext>
              </a:extLst>
            </p:cNvPr>
            <p:cNvCxnSpPr>
              <a:cxnSpLocks/>
              <a:stCxn id="271" idx="4"/>
              <a:endCxn id="277" idx="0"/>
            </p:cNvCxnSpPr>
            <p:nvPr/>
          </p:nvCxnSpPr>
          <p:spPr>
            <a:xfrm>
              <a:off x="6812273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E9C8CA0-0474-AD11-DC78-48AAAD35B0D2}"/>
                </a:ext>
              </a:extLst>
            </p:cNvPr>
            <p:cNvCxnSpPr>
              <a:cxnSpLocks/>
              <a:stCxn id="271" idx="4"/>
              <a:endCxn id="276" idx="0"/>
            </p:cNvCxnSpPr>
            <p:nvPr/>
          </p:nvCxnSpPr>
          <p:spPr>
            <a:xfrm>
              <a:off x="6812273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392062F-FE2A-375D-31CB-33F90E5B673D}"/>
                </a:ext>
              </a:extLst>
            </p:cNvPr>
            <p:cNvCxnSpPr>
              <a:cxnSpLocks/>
              <a:stCxn id="271" idx="4"/>
              <a:endCxn id="275" idx="0"/>
            </p:cNvCxnSpPr>
            <p:nvPr/>
          </p:nvCxnSpPr>
          <p:spPr>
            <a:xfrm flipH="1">
              <a:off x="6177112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0D52D68B-859F-40F9-EAED-9E09705C44C0}"/>
                </a:ext>
              </a:extLst>
            </p:cNvPr>
            <p:cNvCxnSpPr>
              <a:cxnSpLocks/>
              <a:stCxn id="271" idx="4"/>
              <a:endCxn id="273" idx="0"/>
            </p:cNvCxnSpPr>
            <p:nvPr/>
          </p:nvCxnSpPr>
          <p:spPr>
            <a:xfrm flipH="1">
              <a:off x="4906790" y="1979391"/>
              <a:ext cx="1905483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9E8937D-BAA7-550C-FE64-F55397F941E1}"/>
                </a:ext>
              </a:extLst>
            </p:cNvPr>
            <p:cNvCxnSpPr>
              <a:cxnSpLocks/>
              <a:stCxn id="270" idx="5"/>
              <a:endCxn id="276" idx="0"/>
            </p:cNvCxnSpPr>
            <p:nvPr/>
          </p:nvCxnSpPr>
          <p:spPr>
            <a:xfrm>
              <a:off x="6279179" y="1939152"/>
              <a:ext cx="533094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2B6F61E-8330-D37D-12EF-199AEDD73B9D}"/>
                </a:ext>
              </a:extLst>
            </p:cNvPr>
            <p:cNvCxnSpPr>
              <a:cxnSpLocks/>
              <a:stCxn id="270" idx="4"/>
              <a:endCxn id="275" idx="0"/>
            </p:cNvCxnSpPr>
            <p:nvPr/>
          </p:nvCxnSpPr>
          <p:spPr>
            <a:xfrm>
              <a:off x="6177112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28CC6B7-A755-5E63-90F2-4B42C304DFAB}"/>
                </a:ext>
              </a:extLst>
            </p:cNvPr>
            <p:cNvCxnSpPr>
              <a:cxnSpLocks/>
              <a:stCxn id="270" idx="4"/>
              <a:endCxn id="274" idx="0"/>
            </p:cNvCxnSpPr>
            <p:nvPr/>
          </p:nvCxnSpPr>
          <p:spPr>
            <a:xfrm flipH="1">
              <a:off x="5541951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B321AB2A-E217-3BED-8FF9-755A31CC42C4}"/>
                </a:ext>
              </a:extLst>
            </p:cNvPr>
            <p:cNvCxnSpPr>
              <a:cxnSpLocks/>
              <a:stCxn id="270" idx="3"/>
              <a:endCxn id="273" idx="0"/>
            </p:cNvCxnSpPr>
            <p:nvPr/>
          </p:nvCxnSpPr>
          <p:spPr>
            <a:xfrm flipH="1">
              <a:off x="4906790" y="1939152"/>
              <a:ext cx="1168255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132ED0F8-1C8F-21EE-9615-BA3ADDF58E8C}"/>
                </a:ext>
              </a:extLst>
            </p:cNvPr>
            <p:cNvCxnSpPr>
              <a:cxnSpLocks/>
              <a:stCxn id="269" idx="4"/>
              <a:endCxn id="274" idx="0"/>
            </p:cNvCxnSpPr>
            <p:nvPr/>
          </p:nvCxnSpPr>
          <p:spPr>
            <a:xfrm>
              <a:off x="5541951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65485CDF-F2B2-57BC-8BDC-186DE7E9664C}"/>
                </a:ext>
              </a:extLst>
            </p:cNvPr>
            <p:cNvCxnSpPr>
              <a:cxnSpLocks/>
              <a:stCxn id="269" idx="4"/>
              <a:endCxn id="273" idx="0"/>
            </p:cNvCxnSpPr>
            <p:nvPr/>
          </p:nvCxnSpPr>
          <p:spPr>
            <a:xfrm flipH="1">
              <a:off x="4906790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DD1AFD92-99B5-D351-D3C2-3304067627EB}"/>
                </a:ext>
              </a:extLst>
            </p:cNvPr>
            <p:cNvCxnSpPr>
              <a:cxnSpLocks/>
              <a:stCxn id="268" idx="4"/>
              <a:endCxn id="273" idx="0"/>
            </p:cNvCxnSpPr>
            <p:nvPr/>
          </p:nvCxnSpPr>
          <p:spPr>
            <a:xfrm>
              <a:off x="4906790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6BD48065-FFDF-B02D-A669-0AD6D28C0DE7}"/>
                </a:ext>
              </a:extLst>
            </p:cNvPr>
            <p:cNvCxnSpPr>
              <a:cxnSpLocks/>
              <a:stCxn id="274" idx="5"/>
              <a:endCxn id="279" idx="0"/>
            </p:cNvCxnSpPr>
            <p:nvPr/>
          </p:nvCxnSpPr>
          <p:spPr>
            <a:xfrm>
              <a:off x="5644018" y="2516692"/>
              <a:ext cx="75538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6B659E14-CEB7-7B44-8E15-1014D5123B67}"/>
                </a:ext>
              </a:extLst>
            </p:cNvPr>
            <p:cNvCxnSpPr>
              <a:cxnSpLocks/>
              <a:stCxn id="274" idx="4"/>
              <a:endCxn id="278" idx="0"/>
            </p:cNvCxnSpPr>
            <p:nvPr/>
          </p:nvCxnSpPr>
          <p:spPr>
            <a:xfrm>
              <a:off x="5541951" y="2556931"/>
              <a:ext cx="222295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1262A22-E337-8B9A-55B6-9E5210C0EA1D}"/>
                </a:ext>
              </a:extLst>
            </p:cNvPr>
            <p:cNvCxnSpPr>
              <a:cxnSpLocks/>
              <a:stCxn id="273" idx="4"/>
              <a:endCxn id="278" idx="1"/>
            </p:cNvCxnSpPr>
            <p:nvPr/>
          </p:nvCxnSpPr>
          <p:spPr>
            <a:xfrm>
              <a:off x="4906790" y="2556931"/>
              <a:ext cx="75538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0E0121C9-B565-2DDD-8A2E-86F896D40AB3}"/>
                </a:ext>
              </a:extLst>
            </p:cNvPr>
            <p:cNvCxnSpPr>
              <a:cxnSpLocks/>
              <a:stCxn id="275" idx="3"/>
              <a:endCxn id="278" idx="7"/>
            </p:cNvCxnSpPr>
            <p:nvPr/>
          </p:nvCxnSpPr>
          <p:spPr>
            <a:xfrm flipH="1">
              <a:off x="5866313" y="2516692"/>
              <a:ext cx="208732" cy="3832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DADEAA39-CD03-5412-0295-68912D852C27}"/>
                </a:ext>
              </a:extLst>
            </p:cNvPr>
            <p:cNvCxnSpPr>
              <a:cxnSpLocks/>
              <a:stCxn id="275" idx="5"/>
              <a:endCxn id="279" idx="0"/>
            </p:cNvCxnSpPr>
            <p:nvPr/>
          </p:nvCxnSpPr>
          <p:spPr>
            <a:xfrm>
              <a:off x="6279179" y="2516692"/>
              <a:ext cx="120228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1CAC81FD-FA52-B783-BCD5-CAC6E7E14ECF}"/>
                </a:ext>
              </a:extLst>
            </p:cNvPr>
            <p:cNvCxnSpPr>
              <a:cxnSpLocks/>
              <a:stCxn id="276" idx="3"/>
              <a:endCxn id="278" idx="7"/>
            </p:cNvCxnSpPr>
            <p:nvPr/>
          </p:nvCxnSpPr>
          <p:spPr>
            <a:xfrm flipH="1">
              <a:off x="5866313" y="2516692"/>
              <a:ext cx="843893" cy="3832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791500B-E9C2-5C24-920E-2F160C6C18BD}"/>
                </a:ext>
              </a:extLst>
            </p:cNvPr>
            <p:cNvCxnSpPr>
              <a:cxnSpLocks/>
              <a:stCxn id="276" idx="4"/>
              <a:endCxn id="279" idx="7"/>
            </p:cNvCxnSpPr>
            <p:nvPr/>
          </p:nvCxnSpPr>
          <p:spPr>
            <a:xfrm flipH="1">
              <a:off x="6501474" y="2556931"/>
              <a:ext cx="31079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7D84562-7C23-8934-5309-0E801AEFEB7B}"/>
                </a:ext>
              </a:extLst>
            </p:cNvPr>
            <p:cNvCxnSpPr>
              <a:cxnSpLocks/>
              <a:stCxn id="277" idx="4"/>
              <a:endCxn id="279" idx="6"/>
            </p:cNvCxnSpPr>
            <p:nvPr/>
          </p:nvCxnSpPr>
          <p:spPr>
            <a:xfrm flipH="1">
              <a:off x="6543751" y="2556931"/>
              <a:ext cx="903683" cy="44015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5FA62D75-CEFF-61F6-CBF2-630BE0BADC33}"/>
              </a:ext>
            </a:extLst>
          </p:cNvPr>
          <p:cNvGrpSpPr/>
          <p:nvPr/>
        </p:nvGrpSpPr>
        <p:grpSpPr>
          <a:xfrm>
            <a:off x="8167281" y="2706417"/>
            <a:ext cx="1010792" cy="913604"/>
            <a:chOff x="4762446" y="1168399"/>
            <a:chExt cx="2829332" cy="1966072"/>
          </a:xfrm>
        </p:grpSpPr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BD0B1BDA-FA55-3265-9F2B-E48861E59C77}"/>
                </a:ext>
              </a:extLst>
            </p:cNvPr>
            <p:cNvSpPr/>
            <p:nvPr/>
          </p:nvSpPr>
          <p:spPr>
            <a:xfrm>
              <a:off x="5357757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F361CCA2-B19A-D126-92C3-0002AD4548E5}"/>
                </a:ext>
              </a:extLst>
            </p:cNvPr>
            <p:cNvCxnSpPr>
              <a:cxnSpLocks/>
              <a:stCxn id="327" idx="3"/>
              <a:endCxn id="331" idx="7"/>
            </p:cNvCxnSpPr>
            <p:nvPr/>
          </p:nvCxnSpPr>
          <p:spPr>
            <a:xfrm flipH="1">
              <a:off x="5008857" y="1402929"/>
              <a:ext cx="391177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D6FC33E8-C74D-65AB-EC88-BACB68F98E62}"/>
                </a:ext>
              </a:extLst>
            </p:cNvPr>
            <p:cNvSpPr/>
            <p:nvPr/>
          </p:nvSpPr>
          <p:spPr>
            <a:xfrm>
              <a:off x="5955068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E5ACADB4-5740-9DE5-C0C2-5E564FA757A7}"/>
                </a:ext>
              </a:extLst>
            </p:cNvPr>
            <p:cNvSpPr/>
            <p:nvPr/>
          </p:nvSpPr>
          <p:spPr>
            <a:xfrm>
              <a:off x="6552379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35AE9EC8-8058-75F1-2FFB-529590ED1DFD}"/>
                </a:ext>
              </a:extLst>
            </p:cNvPr>
            <p:cNvSpPr/>
            <p:nvPr/>
          </p:nvSpPr>
          <p:spPr>
            <a:xfrm>
              <a:off x="4762446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039F7BDC-FBE1-E0E7-B8BA-BDFA941087F3}"/>
                </a:ext>
              </a:extLst>
            </p:cNvPr>
            <p:cNvSpPr/>
            <p:nvPr/>
          </p:nvSpPr>
          <p:spPr>
            <a:xfrm>
              <a:off x="5397607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46602086-1958-76F3-EBD1-215378694EFF}"/>
                </a:ext>
              </a:extLst>
            </p:cNvPr>
            <p:cNvSpPr/>
            <p:nvPr/>
          </p:nvSpPr>
          <p:spPr>
            <a:xfrm>
              <a:off x="6032768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4E50DC75-C636-DB89-BBE7-E91DB86CB3F1}"/>
                </a:ext>
              </a:extLst>
            </p:cNvPr>
            <p:cNvSpPr/>
            <p:nvPr/>
          </p:nvSpPr>
          <p:spPr>
            <a:xfrm>
              <a:off x="6667929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5777ECB0-F734-9A35-029B-A1C929813049}"/>
                </a:ext>
              </a:extLst>
            </p:cNvPr>
            <p:cNvSpPr/>
            <p:nvPr/>
          </p:nvSpPr>
          <p:spPr>
            <a:xfrm>
              <a:off x="7303090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B1264134-DFC0-71C1-E10F-AA2134C4F97A}"/>
                </a:ext>
              </a:extLst>
            </p:cNvPr>
            <p:cNvSpPr/>
            <p:nvPr/>
          </p:nvSpPr>
          <p:spPr>
            <a:xfrm>
              <a:off x="4762446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35F770CF-D9CA-03ED-789D-4319223FA672}"/>
                </a:ext>
              </a:extLst>
            </p:cNvPr>
            <p:cNvSpPr/>
            <p:nvPr/>
          </p:nvSpPr>
          <p:spPr>
            <a:xfrm>
              <a:off x="5397607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25FAB67A-6F40-A345-CC13-D98F1318C539}"/>
                </a:ext>
              </a:extLst>
            </p:cNvPr>
            <p:cNvSpPr/>
            <p:nvPr/>
          </p:nvSpPr>
          <p:spPr>
            <a:xfrm>
              <a:off x="6032768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0489F26C-972A-A4E2-B24E-54D593470663}"/>
                </a:ext>
              </a:extLst>
            </p:cNvPr>
            <p:cNvSpPr/>
            <p:nvPr/>
          </p:nvSpPr>
          <p:spPr>
            <a:xfrm>
              <a:off x="6667929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34F62B62-4144-75B6-30D2-F9CAAF917F25}"/>
                </a:ext>
              </a:extLst>
            </p:cNvPr>
            <p:cNvSpPr/>
            <p:nvPr/>
          </p:nvSpPr>
          <p:spPr>
            <a:xfrm>
              <a:off x="7303090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B0AC2C30-C48B-927E-EC09-40DC0E396A52}"/>
                </a:ext>
              </a:extLst>
            </p:cNvPr>
            <p:cNvSpPr/>
            <p:nvPr/>
          </p:nvSpPr>
          <p:spPr>
            <a:xfrm>
              <a:off x="5619902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58F10A92-A769-B9F7-8CFA-4DDB8C31C344}"/>
                </a:ext>
              </a:extLst>
            </p:cNvPr>
            <p:cNvSpPr/>
            <p:nvPr/>
          </p:nvSpPr>
          <p:spPr>
            <a:xfrm>
              <a:off x="6255063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F9CE8BC-4AD1-3E89-168B-1176681AA835}"/>
                </a:ext>
              </a:extLst>
            </p:cNvPr>
            <p:cNvCxnSpPr>
              <a:cxnSpLocks/>
              <a:stCxn id="327" idx="4"/>
              <a:endCxn id="332" idx="0"/>
            </p:cNvCxnSpPr>
            <p:nvPr/>
          </p:nvCxnSpPr>
          <p:spPr>
            <a:xfrm>
              <a:off x="5502101" y="1443168"/>
              <a:ext cx="39850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8B6B4A68-22AD-863B-9677-64163FC06628}"/>
                </a:ext>
              </a:extLst>
            </p:cNvPr>
            <p:cNvCxnSpPr>
              <a:cxnSpLocks/>
              <a:stCxn id="327" idx="4"/>
              <a:endCxn id="333" idx="0"/>
            </p:cNvCxnSpPr>
            <p:nvPr/>
          </p:nvCxnSpPr>
          <p:spPr>
            <a:xfrm>
              <a:off x="5502101" y="1443168"/>
              <a:ext cx="67501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EDD47F8-84A8-C536-E15D-45CCB7ECD8BE}"/>
                </a:ext>
              </a:extLst>
            </p:cNvPr>
            <p:cNvCxnSpPr>
              <a:cxnSpLocks/>
              <a:stCxn id="327" idx="5"/>
              <a:endCxn id="334" idx="0"/>
            </p:cNvCxnSpPr>
            <p:nvPr/>
          </p:nvCxnSpPr>
          <p:spPr>
            <a:xfrm>
              <a:off x="5604168" y="1402929"/>
              <a:ext cx="120810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FEDA363C-C58F-1951-1694-CC3924A7AB98}"/>
                </a:ext>
              </a:extLst>
            </p:cNvPr>
            <p:cNvCxnSpPr>
              <a:cxnSpLocks/>
              <a:stCxn id="327" idx="5"/>
              <a:endCxn id="335" idx="1"/>
            </p:cNvCxnSpPr>
            <p:nvPr/>
          </p:nvCxnSpPr>
          <p:spPr>
            <a:xfrm>
              <a:off x="5604168" y="1402929"/>
              <a:ext cx="1741199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124A031-714B-C825-35CA-010714DED618}"/>
                </a:ext>
              </a:extLst>
            </p:cNvPr>
            <p:cNvCxnSpPr>
              <a:cxnSpLocks/>
              <a:stCxn id="329" idx="4"/>
              <a:endCxn id="331" idx="7"/>
            </p:cNvCxnSpPr>
            <p:nvPr/>
          </p:nvCxnSpPr>
          <p:spPr>
            <a:xfrm flipH="1">
              <a:off x="5008857" y="1443168"/>
              <a:ext cx="109055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AD924C74-A87A-9F93-4C5F-F7B12CDE02E4}"/>
                </a:ext>
              </a:extLst>
            </p:cNvPr>
            <p:cNvCxnSpPr>
              <a:cxnSpLocks/>
              <a:stCxn id="329" idx="4"/>
              <a:endCxn id="332" idx="0"/>
            </p:cNvCxnSpPr>
            <p:nvPr/>
          </p:nvCxnSpPr>
          <p:spPr>
            <a:xfrm flipH="1">
              <a:off x="5541951" y="1443168"/>
              <a:ext cx="55746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027E0CEF-D10B-12BA-4960-C92D6FA353E2}"/>
                </a:ext>
              </a:extLst>
            </p:cNvPr>
            <p:cNvCxnSpPr>
              <a:cxnSpLocks/>
              <a:stCxn id="329" idx="4"/>
              <a:endCxn id="333" idx="0"/>
            </p:cNvCxnSpPr>
            <p:nvPr/>
          </p:nvCxnSpPr>
          <p:spPr>
            <a:xfrm>
              <a:off x="6099412" y="1443168"/>
              <a:ext cx="77700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879EC143-4016-E119-E500-E7262C85B3FF}"/>
                </a:ext>
              </a:extLst>
            </p:cNvPr>
            <p:cNvCxnSpPr>
              <a:cxnSpLocks/>
              <a:stCxn id="330" idx="4"/>
              <a:endCxn id="335" idx="0"/>
            </p:cNvCxnSpPr>
            <p:nvPr/>
          </p:nvCxnSpPr>
          <p:spPr>
            <a:xfrm>
              <a:off x="6696723" y="1443168"/>
              <a:ext cx="75071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A4D6F275-2F8E-CB34-8F55-091AFF42139E}"/>
                </a:ext>
              </a:extLst>
            </p:cNvPr>
            <p:cNvCxnSpPr>
              <a:cxnSpLocks/>
              <a:stCxn id="335" idx="4"/>
              <a:endCxn id="340" idx="0"/>
            </p:cNvCxnSpPr>
            <p:nvPr/>
          </p:nvCxnSpPr>
          <p:spPr>
            <a:xfrm>
              <a:off x="7447434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E1577606-43D4-A294-3125-98248F2D4627}"/>
                </a:ext>
              </a:extLst>
            </p:cNvPr>
            <p:cNvCxnSpPr>
              <a:cxnSpLocks/>
              <a:stCxn id="335" idx="4"/>
              <a:endCxn id="339" idx="0"/>
            </p:cNvCxnSpPr>
            <p:nvPr/>
          </p:nvCxnSpPr>
          <p:spPr>
            <a:xfrm flipH="1">
              <a:off x="6812273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BBBD8BBE-2EFD-147B-064E-E0D0BC6A21AE}"/>
                </a:ext>
              </a:extLst>
            </p:cNvPr>
            <p:cNvCxnSpPr>
              <a:cxnSpLocks/>
              <a:stCxn id="335" idx="4"/>
              <a:endCxn id="338" idx="0"/>
            </p:cNvCxnSpPr>
            <p:nvPr/>
          </p:nvCxnSpPr>
          <p:spPr>
            <a:xfrm flipH="1">
              <a:off x="6177112" y="1979391"/>
              <a:ext cx="1270322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0167E36B-B61E-62E7-865A-B248CAA4EEEA}"/>
                </a:ext>
              </a:extLst>
            </p:cNvPr>
            <p:cNvCxnSpPr>
              <a:cxnSpLocks/>
              <a:stCxn id="334" idx="4"/>
              <a:endCxn id="339" idx="0"/>
            </p:cNvCxnSpPr>
            <p:nvPr/>
          </p:nvCxnSpPr>
          <p:spPr>
            <a:xfrm>
              <a:off x="6812273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3D6A6F07-7CAD-0072-B415-FFF761E7EA9C}"/>
                </a:ext>
              </a:extLst>
            </p:cNvPr>
            <p:cNvCxnSpPr>
              <a:cxnSpLocks/>
              <a:stCxn id="334" idx="4"/>
              <a:endCxn id="338" idx="0"/>
            </p:cNvCxnSpPr>
            <p:nvPr/>
          </p:nvCxnSpPr>
          <p:spPr>
            <a:xfrm flipH="1">
              <a:off x="6177112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02EBB180-C4E8-7CB9-847E-9B3C66255B5A}"/>
                </a:ext>
              </a:extLst>
            </p:cNvPr>
            <p:cNvCxnSpPr>
              <a:cxnSpLocks/>
              <a:stCxn id="334" idx="4"/>
              <a:endCxn id="336" idx="0"/>
            </p:cNvCxnSpPr>
            <p:nvPr/>
          </p:nvCxnSpPr>
          <p:spPr>
            <a:xfrm flipH="1">
              <a:off x="4906790" y="1979391"/>
              <a:ext cx="1905483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EF39DC65-1259-4DB9-2D87-92A5A1BFA599}"/>
                </a:ext>
              </a:extLst>
            </p:cNvPr>
            <p:cNvCxnSpPr>
              <a:cxnSpLocks/>
              <a:stCxn id="333" idx="5"/>
              <a:endCxn id="339" idx="0"/>
            </p:cNvCxnSpPr>
            <p:nvPr/>
          </p:nvCxnSpPr>
          <p:spPr>
            <a:xfrm>
              <a:off x="6279179" y="1939152"/>
              <a:ext cx="533094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2C8C3DB1-A4E8-F26E-5708-D7AF8D56FD65}"/>
                </a:ext>
              </a:extLst>
            </p:cNvPr>
            <p:cNvCxnSpPr>
              <a:cxnSpLocks/>
              <a:stCxn id="333" idx="4"/>
              <a:endCxn id="338" idx="0"/>
            </p:cNvCxnSpPr>
            <p:nvPr/>
          </p:nvCxnSpPr>
          <p:spPr>
            <a:xfrm>
              <a:off x="6177112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2D7EFA4F-AD02-785E-44D8-45023406C5B7}"/>
                </a:ext>
              </a:extLst>
            </p:cNvPr>
            <p:cNvCxnSpPr>
              <a:cxnSpLocks/>
              <a:stCxn id="333" idx="4"/>
              <a:endCxn id="337" idx="0"/>
            </p:cNvCxnSpPr>
            <p:nvPr/>
          </p:nvCxnSpPr>
          <p:spPr>
            <a:xfrm flipH="1">
              <a:off x="5541951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DB4B664C-9B19-82F8-656C-932471E44024}"/>
                </a:ext>
              </a:extLst>
            </p:cNvPr>
            <p:cNvCxnSpPr>
              <a:cxnSpLocks/>
              <a:stCxn id="332" idx="4"/>
              <a:endCxn id="337" idx="0"/>
            </p:cNvCxnSpPr>
            <p:nvPr/>
          </p:nvCxnSpPr>
          <p:spPr>
            <a:xfrm>
              <a:off x="5541951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A1561B4-29D9-7434-FD6F-D381DAC1EDE8}"/>
                </a:ext>
              </a:extLst>
            </p:cNvPr>
            <p:cNvCxnSpPr>
              <a:cxnSpLocks/>
              <a:stCxn id="331" idx="4"/>
              <a:endCxn id="336" idx="0"/>
            </p:cNvCxnSpPr>
            <p:nvPr/>
          </p:nvCxnSpPr>
          <p:spPr>
            <a:xfrm>
              <a:off x="4906790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71399427-369D-B4A7-8CD7-C401D88BE707}"/>
                </a:ext>
              </a:extLst>
            </p:cNvPr>
            <p:cNvCxnSpPr>
              <a:cxnSpLocks/>
              <a:stCxn id="331" idx="4"/>
              <a:endCxn id="337" idx="0"/>
            </p:cNvCxnSpPr>
            <p:nvPr/>
          </p:nvCxnSpPr>
          <p:spPr>
            <a:xfrm>
              <a:off x="4906790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A427F1FD-EDA4-1EE0-2FAD-5CC287BF7D20}"/>
                </a:ext>
              </a:extLst>
            </p:cNvPr>
            <p:cNvCxnSpPr>
              <a:cxnSpLocks/>
              <a:stCxn id="337" idx="5"/>
              <a:endCxn id="342" idx="0"/>
            </p:cNvCxnSpPr>
            <p:nvPr/>
          </p:nvCxnSpPr>
          <p:spPr>
            <a:xfrm>
              <a:off x="5644018" y="2516692"/>
              <a:ext cx="75538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7187BA94-6E8A-487F-C0E0-51996A66D795}"/>
                </a:ext>
              </a:extLst>
            </p:cNvPr>
            <p:cNvCxnSpPr>
              <a:cxnSpLocks/>
              <a:stCxn id="337" idx="4"/>
              <a:endCxn id="341" idx="0"/>
            </p:cNvCxnSpPr>
            <p:nvPr/>
          </p:nvCxnSpPr>
          <p:spPr>
            <a:xfrm>
              <a:off x="5541951" y="2556931"/>
              <a:ext cx="222295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D191A95-34B8-356F-5FC6-B9A43F5C67B7}"/>
                </a:ext>
              </a:extLst>
            </p:cNvPr>
            <p:cNvCxnSpPr>
              <a:cxnSpLocks/>
              <a:stCxn id="336" idx="4"/>
              <a:endCxn id="341" idx="1"/>
            </p:cNvCxnSpPr>
            <p:nvPr/>
          </p:nvCxnSpPr>
          <p:spPr>
            <a:xfrm>
              <a:off x="4906790" y="2556931"/>
              <a:ext cx="75538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78741E09-9367-C61B-5220-9D6FF795BA9C}"/>
                </a:ext>
              </a:extLst>
            </p:cNvPr>
            <p:cNvCxnSpPr>
              <a:cxnSpLocks/>
              <a:stCxn id="338" idx="5"/>
              <a:endCxn id="342" idx="0"/>
            </p:cNvCxnSpPr>
            <p:nvPr/>
          </p:nvCxnSpPr>
          <p:spPr>
            <a:xfrm>
              <a:off x="6279179" y="2516692"/>
              <a:ext cx="120228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37D8BE4E-B28D-5278-C1EA-F049E266FB18}"/>
                </a:ext>
              </a:extLst>
            </p:cNvPr>
            <p:cNvCxnSpPr>
              <a:cxnSpLocks/>
              <a:stCxn id="339" idx="4"/>
              <a:endCxn id="342" idx="7"/>
            </p:cNvCxnSpPr>
            <p:nvPr/>
          </p:nvCxnSpPr>
          <p:spPr>
            <a:xfrm flipH="1">
              <a:off x="6501474" y="2556931"/>
              <a:ext cx="31079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C12B12B4-D478-967D-077F-99A0157E1837}"/>
                </a:ext>
              </a:extLst>
            </p:cNvPr>
            <p:cNvCxnSpPr>
              <a:cxnSpLocks/>
              <a:stCxn id="340" idx="4"/>
              <a:endCxn id="342" idx="6"/>
            </p:cNvCxnSpPr>
            <p:nvPr/>
          </p:nvCxnSpPr>
          <p:spPr>
            <a:xfrm flipH="1">
              <a:off x="6543751" y="2556931"/>
              <a:ext cx="903683" cy="44015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AB7C2607-AE22-3D3D-EDDF-BA32CEF44F45}"/>
              </a:ext>
            </a:extLst>
          </p:cNvPr>
          <p:cNvGrpSpPr/>
          <p:nvPr/>
        </p:nvGrpSpPr>
        <p:grpSpPr>
          <a:xfrm>
            <a:off x="10313260" y="2706417"/>
            <a:ext cx="1010792" cy="913604"/>
            <a:chOff x="4762446" y="1168399"/>
            <a:chExt cx="2829332" cy="1966072"/>
          </a:xfrm>
        </p:grpSpPr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20B92D12-C484-0C5C-5BC6-60C1CE9A98F9}"/>
                </a:ext>
              </a:extLst>
            </p:cNvPr>
            <p:cNvSpPr/>
            <p:nvPr/>
          </p:nvSpPr>
          <p:spPr>
            <a:xfrm>
              <a:off x="5357757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47C2A111-5076-1261-865A-B6BD3077A409}"/>
                </a:ext>
              </a:extLst>
            </p:cNvPr>
            <p:cNvCxnSpPr>
              <a:cxnSpLocks/>
              <a:stCxn id="390" idx="3"/>
              <a:endCxn id="394" idx="7"/>
            </p:cNvCxnSpPr>
            <p:nvPr/>
          </p:nvCxnSpPr>
          <p:spPr>
            <a:xfrm flipH="1">
              <a:off x="5008857" y="1402929"/>
              <a:ext cx="391177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93F594AA-AC10-0296-4E14-AB768B21EBB3}"/>
                </a:ext>
              </a:extLst>
            </p:cNvPr>
            <p:cNvSpPr/>
            <p:nvPr/>
          </p:nvSpPr>
          <p:spPr>
            <a:xfrm>
              <a:off x="5955068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2C1B9CB5-7663-E5D7-4945-5E70FE939495}"/>
                </a:ext>
              </a:extLst>
            </p:cNvPr>
            <p:cNvSpPr/>
            <p:nvPr/>
          </p:nvSpPr>
          <p:spPr>
            <a:xfrm>
              <a:off x="6552379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EBFEBB0E-4820-A5D8-21D0-FB2F60B21771}"/>
                </a:ext>
              </a:extLst>
            </p:cNvPr>
            <p:cNvSpPr/>
            <p:nvPr/>
          </p:nvSpPr>
          <p:spPr>
            <a:xfrm>
              <a:off x="4762446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5F4000EF-A067-B532-C885-100DBAC0E1BF}"/>
                </a:ext>
              </a:extLst>
            </p:cNvPr>
            <p:cNvSpPr/>
            <p:nvPr/>
          </p:nvSpPr>
          <p:spPr>
            <a:xfrm>
              <a:off x="5397607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01363024-1B7E-5476-B5AA-D1D7441AC669}"/>
                </a:ext>
              </a:extLst>
            </p:cNvPr>
            <p:cNvSpPr/>
            <p:nvPr/>
          </p:nvSpPr>
          <p:spPr>
            <a:xfrm>
              <a:off x="6032768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FA1BC111-02B0-DD25-211B-D669F421BC85}"/>
                </a:ext>
              </a:extLst>
            </p:cNvPr>
            <p:cNvSpPr/>
            <p:nvPr/>
          </p:nvSpPr>
          <p:spPr>
            <a:xfrm>
              <a:off x="6667929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0D7C7DA-69F3-724C-3931-60197F4C6A6C}"/>
                </a:ext>
              </a:extLst>
            </p:cNvPr>
            <p:cNvSpPr/>
            <p:nvPr/>
          </p:nvSpPr>
          <p:spPr>
            <a:xfrm>
              <a:off x="7303090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8B0ACCBD-5413-D7EC-9A61-A004736FA493}"/>
                </a:ext>
              </a:extLst>
            </p:cNvPr>
            <p:cNvSpPr/>
            <p:nvPr/>
          </p:nvSpPr>
          <p:spPr>
            <a:xfrm>
              <a:off x="4762446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D7630F3B-BAB5-F05E-EA9B-E60387E8F45E}"/>
                </a:ext>
              </a:extLst>
            </p:cNvPr>
            <p:cNvSpPr/>
            <p:nvPr/>
          </p:nvSpPr>
          <p:spPr>
            <a:xfrm>
              <a:off x="5397607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0331F42-0AEC-DC69-FDC4-13A59CA715F9}"/>
                </a:ext>
              </a:extLst>
            </p:cNvPr>
            <p:cNvSpPr/>
            <p:nvPr/>
          </p:nvSpPr>
          <p:spPr>
            <a:xfrm>
              <a:off x="6032768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7DFC5AEB-9AB0-D203-0F5C-DD40897058A9}"/>
                </a:ext>
              </a:extLst>
            </p:cNvPr>
            <p:cNvSpPr/>
            <p:nvPr/>
          </p:nvSpPr>
          <p:spPr>
            <a:xfrm>
              <a:off x="6667929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35625750-F23E-EBBE-49F3-59A525D589B8}"/>
                </a:ext>
              </a:extLst>
            </p:cNvPr>
            <p:cNvSpPr/>
            <p:nvPr/>
          </p:nvSpPr>
          <p:spPr>
            <a:xfrm>
              <a:off x="7303090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F5596BA8-1DF4-1325-D1C3-EAD158039573}"/>
                </a:ext>
              </a:extLst>
            </p:cNvPr>
            <p:cNvSpPr/>
            <p:nvPr/>
          </p:nvSpPr>
          <p:spPr>
            <a:xfrm>
              <a:off x="5619902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C00D3CF6-A808-00D2-309A-350C23AE3B2B}"/>
                </a:ext>
              </a:extLst>
            </p:cNvPr>
            <p:cNvSpPr/>
            <p:nvPr/>
          </p:nvSpPr>
          <p:spPr>
            <a:xfrm>
              <a:off x="6255063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093615E7-A177-CB2B-CB21-0C0EAE03A92F}"/>
                </a:ext>
              </a:extLst>
            </p:cNvPr>
            <p:cNvCxnSpPr>
              <a:cxnSpLocks/>
              <a:stCxn id="390" idx="4"/>
              <a:endCxn id="395" idx="0"/>
            </p:cNvCxnSpPr>
            <p:nvPr/>
          </p:nvCxnSpPr>
          <p:spPr>
            <a:xfrm>
              <a:off x="5502101" y="1443168"/>
              <a:ext cx="39850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3679F7A2-9950-C52B-7600-0FAF0EC1A22E}"/>
                </a:ext>
              </a:extLst>
            </p:cNvPr>
            <p:cNvCxnSpPr>
              <a:cxnSpLocks/>
              <a:stCxn id="390" idx="4"/>
              <a:endCxn id="396" idx="0"/>
            </p:cNvCxnSpPr>
            <p:nvPr/>
          </p:nvCxnSpPr>
          <p:spPr>
            <a:xfrm>
              <a:off x="5502101" y="1443168"/>
              <a:ext cx="67501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AAF3B15B-8ACC-DC2E-648E-093DD5245265}"/>
                </a:ext>
              </a:extLst>
            </p:cNvPr>
            <p:cNvCxnSpPr>
              <a:cxnSpLocks/>
              <a:stCxn id="390" idx="5"/>
              <a:endCxn id="397" idx="0"/>
            </p:cNvCxnSpPr>
            <p:nvPr/>
          </p:nvCxnSpPr>
          <p:spPr>
            <a:xfrm>
              <a:off x="5604168" y="1402929"/>
              <a:ext cx="120810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8CA2B423-1D6F-A979-DA41-2EDCE0A6D4BD}"/>
                </a:ext>
              </a:extLst>
            </p:cNvPr>
            <p:cNvCxnSpPr>
              <a:cxnSpLocks/>
              <a:stCxn id="392" idx="4"/>
              <a:endCxn id="394" idx="7"/>
            </p:cNvCxnSpPr>
            <p:nvPr/>
          </p:nvCxnSpPr>
          <p:spPr>
            <a:xfrm flipH="1">
              <a:off x="5008857" y="1443168"/>
              <a:ext cx="109055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9C609992-DF99-E6ED-194E-A560B225CB4B}"/>
                </a:ext>
              </a:extLst>
            </p:cNvPr>
            <p:cNvCxnSpPr>
              <a:cxnSpLocks/>
              <a:stCxn id="392" idx="4"/>
              <a:endCxn id="396" idx="0"/>
            </p:cNvCxnSpPr>
            <p:nvPr/>
          </p:nvCxnSpPr>
          <p:spPr>
            <a:xfrm>
              <a:off x="6099412" y="1443168"/>
              <a:ext cx="77700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69139BDB-12D2-1A9B-FC71-6AB2195C5FE9}"/>
                </a:ext>
              </a:extLst>
            </p:cNvPr>
            <p:cNvCxnSpPr>
              <a:cxnSpLocks/>
              <a:stCxn id="393" idx="4"/>
              <a:endCxn id="398" idx="0"/>
            </p:cNvCxnSpPr>
            <p:nvPr/>
          </p:nvCxnSpPr>
          <p:spPr>
            <a:xfrm>
              <a:off x="6696723" y="1443168"/>
              <a:ext cx="75071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C9AB8522-4212-A407-A755-598C9D23D714}"/>
                </a:ext>
              </a:extLst>
            </p:cNvPr>
            <p:cNvCxnSpPr>
              <a:cxnSpLocks/>
              <a:stCxn id="398" idx="4"/>
              <a:endCxn id="402" idx="0"/>
            </p:cNvCxnSpPr>
            <p:nvPr/>
          </p:nvCxnSpPr>
          <p:spPr>
            <a:xfrm flipH="1">
              <a:off x="6812273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674BC01-9C6E-9491-6365-5C1545EDAD8A}"/>
                </a:ext>
              </a:extLst>
            </p:cNvPr>
            <p:cNvCxnSpPr>
              <a:cxnSpLocks/>
              <a:stCxn id="396" idx="3"/>
              <a:endCxn id="400" idx="0"/>
            </p:cNvCxnSpPr>
            <p:nvPr/>
          </p:nvCxnSpPr>
          <p:spPr>
            <a:xfrm flipH="1">
              <a:off x="5541952" y="1939153"/>
              <a:ext cx="533095" cy="3430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AFD7F27-7790-C7DB-7540-08354C2E684C}"/>
                </a:ext>
              </a:extLst>
            </p:cNvPr>
            <p:cNvCxnSpPr>
              <a:cxnSpLocks/>
              <a:stCxn id="397" idx="4"/>
              <a:endCxn id="402" idx="0"/>
            </p:cNvCxnSpPr>
            <p:nvPr/>
          </p:nvCxnSpPr>
          <p:spPr>
            <a:xfrm>
              <a:off x="6812273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77922F86-8EA7-66C4-7D54-40A2FB21C704}"/>
                </a:ext>
              </a:extLst>
            </p:cNvPr>
            <p:cNvCxnSpPr>
              <a:cxnSpLocks/>
              <a:stCxn id="396" idx="4"/>
              <a:endCxn id="401" idx="0"/>
            </p:cNvCxnSpPr>
            <p:nvPr/>
          </p:nvCxnSpPr>
          <p:spPr>
            <a:xfrm>
              <a:off x="6177112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FD4B72A6-38D2-C01C-EA32-CCB3D168A64B}"/>
                </a:ext>
              </a:extLst>
            </p:cNvPr>
            <p:cNvCxnSpPr>
              <a:cxnSpLocks/>
              <a:stCxn id="394" idx="4"/>
              <a:endCxn id="399" idx="0"/>
            </p:cNvCxnSpPr>
            <p:nvPr/>
          </p:nvCxnSpPr>
          <p:spPr>
            <a:xfrm>
              <a:off x="4906790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B8978DD-F6DC-4C85-60AE-AE8B75586FA6}"/>
                </a:ext>
              </a:extLst>
            </p:cNvPr>
            <p:cNvCxnSpPr>
              <a:cxnSpLocks/>
              <a:stCxn id="400" idx="4"/>
              <a:endCxn id="404" idx="0"/>
            </p:cNvCxnSpPr>
            <p:nvPr/>
          </p:nvCxnSpPr>
          <p:spPr>
            <a:xfrm>
              <a:off x="5541951" y="2556931"/>
              <a:ext cx="222295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D54E0204-70CC-154C-ADBC-039B88C7D8BE}"/>
                </a:ext>
              </a:extLst>
            </p:cNvPr>
            <p:cNvCxnSpPr>
              <a:cxnSpLocks/>
              <a:stCxn id="399" idx="4"/>
              <a:endCxn id="404" idx="1"/>
            </p:cNvCxnSpPr>
            <p:nvPr/>
          </p:nvCxnSpPr>
          <p:spPr>
            <a:xfrm>
              <a:off x="4906790" y="2556931"/>
              <a:ext cx="75538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8DE76E31-58D3-10CF-CB6F-247ACAA8AEDB}"/>
                </a:ext>
              </a:extLst>
            </p:cNvPr>
            <p:cNvCxnSpPr>
              <a:cxnSpLocks/>
              <a:stCxn id="401" idx="5"/>
              <a:endCxn id="405" idx="0"/>
            </p:cNvCxnSpPr>
            <p:nvPr/>
          </p:nvCxnSpPr>
          <p:spPr>
            <a:xfrm>
              <a:off x="6279179" y="2516692"/>
              <a:ext cx="120228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FE0078B3-14BC-6A5D-1857-63A064312B0B}"/>
                </a:ext>
              </a:extLst>
            </p:cNvPr>
            <p:cNvCxnSpPr>
              <a:cxnSpLocks/>
              <a:stCxn id="403" idx="4"/>
              <a:endCxn id="405" idx="6"/>
            </p:cNvCxnSpPr>
            <p:nvPr/>
          </p:nvCxnSpPr>
          <p:spPr>
            <a:xfrm flipH="1">
              <a:off x="6543751" y="2556931"/>
              <a:ext cx="903683" cy="44015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630FE62-A697-DD94-E74E-311928E2DFB7}"/>
              </a:ext>
            </a:extLst>
          </p:cNvPr>
          <p:cNvGrpSpPr/>
          <p:nvPr/>
        </p:nvGrpSpPr>
        <p:grpSpPr>
          <a:xfrm>
            <a:off x="4913019" y="2706417"/>
            <a:ext cx="1010792" cy="913604"/>
            <a:chOff x="4762446" y="1168399"/>
            <a:chExt cx="2829332" cy="1966072"/>
          </a:xfrm>
        </p:grpSpPr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742F9006-718D-B558-DD10-8034CA73389F}"/>
                </a:ext>
              </a:extLst>
            </p:cNvPr>
            <p:cNvSpPr/>
            <p:nvPr/>
          </p:nvSpPr>
          <p:spPr>
            <a:xfrm>
              <a:off x="5357757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5535976A-6392-3C42-3F3A-598E4290FD90}"/>
                </a:ext>
              </a:extLst>
            </p:cNvPr>
            <p:cNvCxnSpPr>
              <a:cxnSpLocks/>
              <a:stCxn id="453" idx="3"/>
              <a:endCxn id="457" idx="7"/>
            </p:cNvCxnSpPr>
            <p:nvPr/>
          </p:nvCxnSpPr>
          <p:spPr>
            <a:xfrm flipH="1">
              <a:off x="5008857" y="1402929"/>
              <a:ext cx="391177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D9E75BDA-66B4-1376-7C52-E7D7BE5E4A53}"/>
                </a:ext>
              </a:extLst>
            </p:cNvPr>
            <p:cNvSpPr/>
            <p:nvPr/>
          </p:nvSpPr>
          <p:spPr>
            <a:xfrm>
              <a:off x="5955068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5D17E935-3900-270D-0EB8-4F6C183230D0}"/>
                </a:ext>
              </a:extLst>
            </p:cNvPr>
            <p:cNvSpPr/>
            <p:nvPr/>
          </p:nvSpPr>
          <p:spPr>
            <a:xfrm>
              <a:off x="6552379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F4FE96C0-D1E0-0892-C88E-105B1B6A8BD9}"/>
                </a:ext>
              </a:extLst>
            </p:cNvPr>
            <p:cNvSpPr/>
            <p:nvPr/>
          </p:nvSpPr>
          <p:spPr>
            <a:xfrm>
              <a:off x="4762446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47738AF4-B0E5-F291-B14B-CCA1B3EBB5BE}"/>
                </a:ext>
              </a:extLst>
            </p:cNvPr>
            <p:cNvSpPr/>
            <p:nvPr/>
          </p:nvSpPr>
          <p:spPr>
            <a:xfrm>
              <a:off x="5397607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95BF5A28-4571-6847-9F1F-771F9A8BBFE6}"/>
                </a:ext>
              </a:extLst>
            </p:cNvPr>
            <p:cNvSpPr/>
            <p:nvPr/>
          </p:nvSpPr>
          <p:spPr>
            <a:xfrm>
              <a:off x="6032768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47A70C26-3C26-E1CE-DF5C-2E299D5711C9}"/>
                </a:ext>
              </a:extLst>
            </p:cNvPr>
            <p:cNvSpPr/>
            <p:nvPr/>
          </p:nvSpPr>
          <p:spPr>
            <a:xfrm>
              <a:off x="6667929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B3B1B8A9-A2CF-1216-7BBA-C47F82B0903E}"/>
                </a:ext>
              </a:extLst>
            </p:cNvPr>
            <p:cNvSpPr/>
            <p:nvPr/>
          </p:nvSpPr>
          <p:spPr>
            <a:xfrm>
              <a:off x="7303090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A0E9C9FE-EDF1-44E5-7C85-CCF31C3B091A}"/>
                </a:ext>
              </a:extLst>
            </p:cNvPr>
            <p:cNvSpPr/>
            <p:nvPr/>
          </p:nvSpPr>
          <p:spPr>
            <a:xfrm>
              <a:off x="4762446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8A97DCCC-F51C-E1B5-E621-A09537D0B3B1}"/>
                </a:ext>
              </a:extLst>
            </p:cNvPr>
            <p:cNvSpPr/>
            <p:nvPr/>
          </p:nvSpPr>
          <p:spPr>
            <a:xfrm>
              <a:off x="5397607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55301652-8A2D-71E7-B14C-F7D2FAB80D53}"/>
                </a:ext>
              </a:extLst>
            </p:cNvPr>
            <p:cNvSpPr/>
            <p:nvPr/>
          </p:nvSpPr>
          <p:spPr>
            <a:xfrm>
              <a:off x="6032768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80EBD2BE-7C0F-C3B1-29A7-48CEF31E0828}"/>
                </a:ext>
              </a:extLst>
            </p:cNvPr>
            <p:cNvSpPr/>
            <p:nvPr/>
          </p:nvSpPr>
          <p:spPr>
            <a:xfrm>
              <a:off x="6667929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BF2A971B-13DB-EBD4-6A4E-57D98C579AA9}"/>
                </a:ext>
              </a:extLst>
            </p:cNvPr>
            <p:cNvSpPr/>
            <p:nvPr/>
          </p:nvSpPr>
          <p:spPr>
            <a:xfrm>
              <a:off x="7303090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E9E51760-EDD2-AD39-E7F5-129B4BE462F2}"/>
                </a:ext>
              </a:extLst>
            </p:cNvPr>
            <p:cNvSpPr/>
            <p:nvPr/>
          </p:nvSpPr>
          <p:spPr>
            <a:xfrm>
              <a:off x="5619902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3319B07-AA41-AF02-59CB-D3B66A8259C9}"/>
                </a:ext>
              </a:extLst>
            </p:cNvPr>
            <p:cNvSpPr/>
            <p:nvPr/>
          </p:nvSpPr>
          <p:spPr>
            <a:xfrm>
              <a:off x="6255063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F04EB5AB-036E-9910-65B2-12B03B48A1CA}"/>
                </a:ext>
              </a:extLst>
            </p:cNvPr>
            <p:cNvCxnSpPr>
              <a:cxnSpLocks/>
              <a:stCxn id="453" idx="4"/>
              <a:endCxn id="459" idx="0"/>
            </p:cNvCxnSpPr>
            <p:nvPr/>
          </p:nvCxnSpPr>
          <p:spPr>
            <a:xfrm>
              <a:off x="5502101" y="1443168"/>
              <a:ext cx="67501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77BD92D8-9455-8E8B-458D-1E47511692A3}"/>
                </a:ext>
              </a:extLst>
            </p:cNvPr>
            <p:cNvCxnSpPr>
              <a:cxnSpLocks/>
              <a:stCxn id="453" idx="5"/>
              <a:endCxn id="460" idx="0"/>
            </p:cNvCxnSpPr>
            <p:nvPr/>
          </p:nvCxnSpPr>
          <p:spPr>
            <a:xfrm>
              <a:off x="5604168" y="1402929"/>
              <a:ext cx="120810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A3A8CEFE-BEFB-27CB-010E-A764BD72FC97}"/>
                </a:ext>
              </a:extLst>
            </p:cNvPr>
            <p:cNvCxnSpPr>
              <a:cxnSpLocks/>
              <a:stCxn id="453" idx="5"/>
              <a:endCxn id="461" idx="1"/>
            </p:cNvCxnSpPr>
            <p:nvPr/>
          </p:nvCxnSpPr>
          <p:spPr>
            <a:xfrm>
              <a:off x="5604168" y="1402929"/>
              <a:ext cx="1741199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06D05B54-8490-B665-BD01-5F079511B514}"/>
                </a:ext>
              </a:extLst>
            </p:cNvPr>
            <p:cNvCxnSpPr>
              <a:cxnSpLocks/>
              <a:stCxn id="455" idx="4"/>
              <a:endCxn id="459" idx="0"/>
            </p:cNvCxnSpPr>
            <p:nvPr/>
          </p:nvCxnSpPr>
          <p:spPr>
            <a:xfrm>
              <a:off x="6099412" y="1443168"/>
              <a:ext cx="77700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F3F40E7A-02C1-A5ED-308D-9BDEBCE1D2A4}"/>
                </a:ext>
              </a:extLst>
            </p:cNvPr>
            <p:cNvCxnSpPr>
              <a:cxnSpLocks/>
              <a:stCxn id="455" idx="4"/>
              <a:endCxn id="460" idx="0"/>
            </p:cNvCxnSpPr>
            <p:nvPr/>
          </p:nvCxnSpPr>
          <p:spPr>
            <a:xfrm>
              <a:off x="6099412" y="1443168"/>
              <a:ext cx="71286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421032D6-5940-9E61-566A-BAF0990B40FA}"/>
                </a:ext>
              </a:extLst>
            </p:cNvPr>
            <p:cNvCxnSpPr>
              <a:cxnSpLocks/>
              <a:stCxn id="456" idx="4"/>
              <a:endCxn id="461" idx="0"/>
            </p:cNvCxnSpPr>
            <p:nvPr/>
          </p:nvCxnSpPr>
          <p:spPr>
            <a:xfrm>
              <a:off x="6696723" y="1443168"/>
              <a:ext cx="75071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B54F05CB-1929-33BF-51AF-CDC56802D7DE}"/>
                </a:ext>
              </a:extLst>
            </p:cNvPr>
            <p:cNvCxnSpPr>
              <a:cxnSpLocks/>
              <a:stCxn id="461" idx="4"/>
              <a:endCxn id="466" idx="0"/>
            </p:cNvCxnSpPr>
            <p:nvPr/>
          </p:nvCxnSpPr>
          <p:spPr>
            <a:xfrm>
              <a:off x="7447434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5335A908-61E4-6750-7B41-AC6154209757}"/>
                </a:ext>
              </a:extLst>
            </p:cNvPr>
            <p:cNvCxnSpPr>
              <a:cxnSpLocks/>
              <a:stCxn id="461" idx="4"/>
              <a:endCxn id="465" idx="0"/>
            </p:cNvCxnSpPr>
            <p:nvPr/>
          </p:nvCxnSpPr>
          <p:spPr>
            <a:xfrm flipH="1">
              <a:off x="6812273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991612A9-D111-8E7C-C7A4-2EB06B6C28F9}"/>
                </a:ext>
              </a:extLst>
            </p:cNvPr>
            <p:cNvCxnSpPr>
              <a:cxnSpLocks/>
              <a:stCxn id="461" idx="4"/>
              <a:endCxn id="464" idx="0"/>
            </p:cNvCxnSpPr>
            <p:nvPr/>
          </p:nvCxnSpPr>
          <p:spPr>
            <a:xfrm flipH="1">
              <a:off x="6177112" y="1979391"/>
              <a:ext cx="1270322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E7C3B59C-7532-85F4-1FCD-84702C41F798}"/>
                </a:ext>
              </a:extLst>
            </p:cNvPr>
            <p:cNvCxnSpPr>
              <a:cxnSpLocks/>
              <a:stCxn id="461" idx="4"/>
              <a:endCxn id="463" idx="0"/>
            </p:cNvCxnSpPr>
            <p:nvPr/>
          </p:nvCxnSpPr>
          <p:spPr>
            <a:xfrm flipH="1">
              <a:off x="5541951" y="1979391"/>
              <a:ext cx="1905483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DEA589E5-3F16-A78D-9DEB-CAF9508DA676}"/>
                </a:ext>
              </a:extLst>
            </p:cNvPr>
            <p:cNvCxnSpPr>
              <a:cxnSpLocks/>
              <a:stCxn id="460" idx="4"/>
              <a:endCxn id="464" idx="0"/>
            </p:cNvCxnSpPr>
            <p:nvPr/>
          </p:nvCxnSpPr>
          <p:spPr>
            <a:xfrm flipH="1">
              <a:off x="6177112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979593E5-94E3-ECFF-72C6-A63835A3550E}"/>
                </a:ext>
              </a:extLst>
            </p:cNvPr>
            <p:cNvCxnSpPr>
              <a:cxnSpLocks/>
              <a:stCxn id="460" idx="4"/>
              <a:endCxn id="462" idx="0"/>
            </p:cNvCxnSpPr>
            <p:nvPr/>
          </p:nvCxnSpPr>
          <p:spPr>
            <a:xfrm flipH="1">
              <a:off x="4906790" y="1979391"/>
              <a:ext cx="1905483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7A4D43CA-E6DA-E5F3-A9B0-20743025E471}"/>
                </a:ext>
              </a:extLst>
            </p:cNvPr>
            <p:cNvCxnSpPr>
              <a:cxnSpLocks/>
              <a:stCxn id="459" idx="5"/>
              <a:endCxn id="465" idx="0"/>
            </p:cNvCxnSpPr>
            <p:nvPr/>
          </p:nvCxnSpPr>
          <p:spPr>
            <a:xfrm>
              <a:off x="6279179" y="1939152"/>
              <a:ext cx="533094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216C7F5D-0223-7D19-D8CB-7EB456E3723A}"/>
                </a:ext>
              </a:extLst>
            </p:cNvPr>
            <p:cNvCxnSpPr>
              <a:cxnSpLocks/>
              <a:stCxn id="459" idx="3"/>
              <a:endCxn id="462" idx="0"/>
            </p:cNvCxnSpPr>
            <p:nvPr/>
          </p:nvCxnSpPr>
          <p:spPr>
            <a:xfrm flipH="1">
              <a:off x="4906790" y="1939152"/>
              <a:ext cx="1168255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Connector 499">
              <a:extLst>
                <a:ext uri="{FF2B5EF4-FFF2-40B4-BE49-F238E27FC236}">
                  <a16:creationId xmlns:a16="http://schemas.microsoft.com/office/drawing/2014/main" id="{924323E6-ACAB-1960-8CA2-0D606F6CE402}"/>
                </a:ext>
              </a:extLst>
            </p:cNvPr>
            <p:cNvCxnSpPr>
              <a:cxnSpLocks/>
              <a:stCxn id="458" idx="4"/>
              <a:endCxn id="462" idx="0"/>
            </p:cNvCxnSpPr>
            <p:nvPr/>
          </p:nvCxnSpPr>
          <p:spPr>
            <a:xfrm flipH="1">
              <a:off x="4906790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928CA43D-C11C-7B7A-C035-60D725266DE9}"/>
                </a:ext>
              </a:extLst>
            </p:cNvPr>
            <p:cNvCxnSpPr>
              <a:cxnSpLocks/>
              <a:stCxn id="457" idx="4"/>
              <a:endCxn id="462" idx="0"/>
            </p:cNvCxnSpPr>
            <p:nvPr/>
          </p:nvCxnSpPr>
          <p:spPr>
            <a:xfrm>
              <a:off x="4906790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Connector 504">
              <a:extLst>
                <a:ext uri="{FF2B5EF4-FFF2-40B4-BE49-F238E27FC236}">
                  <a16:creationId xmlns:a16="http://schemas.microsoft.com/office/drawing/2014/main" id="{3918D131-5D2B-2AAD-16A3-AB81210E5AE3}"/>
                </a:ext>
              </a:extLst>
            </p:cNvPr>
            <p:cNvCxnSpPr>
              <a:cxnSpLocks/>
              <a:stCxn id="463" idx="5"/>
              <a:endCxn id="468" idx="0"/>
            </p:cNvCxnSpPr>
            <p:nvPr/>
          </p:nvCxnSpPr>
          <p:spPr>
            <a:xfrm>
              <a:off x="5644018" y="2516692"/>
              <a:ext cx="75538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CDA7BDB8-E2AB-04EB-89F6-F64A2ABF87FB}"/>
                </a:ext>
              </a:extLst>
            </p:cNvPr>
            <p:cNvCxnSpPr>
              <a:cxnSpLocks/>
              <a:stCxn id="463" idx="4"/>
              <a:endCxn id="467" idx="0"/>
            </p:cNvCxnSpPr>
            <p:nvPr/>
          </p:nvCxnSpPr>
          <p:spPr>
            <a:xfrm>
              <a:off x="5541951" y="2556931"/>
              <a:ext cx="222295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44866582-D00B-77AF-9628-F9246C6EA709}"/>
                </a:ext>
              </a:extLst>
            </p:cNvPr>
            <p:cNvCxnSpPr>
              <a:cxnSpLocks/>
              <a:stCxn id="464" idx="5"/>
              <a:endCxn id="468" idx="0"/>
            </p:cNvCxnSpPr>
            <p:nvPr/>
          </p:nvCxnSpPr>
          <p:spPr>
            <a:xfrm>
              <a:off x="6279179" y="2516692"/>
              <a:ext cx="120228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73829559-13C1-E126-CA74-36C0C63A510A}"/>
                </a:ext>
              </a:extLst>
            </p:cNvPr>
            <p:cNvCxnSpPr>
              <a:cxnSpLocks/>
              <a:stCxn id="465" idx="4"/>
              <a:endCxn id="468" idx="7"/>
            </p:cNvCxnSpPr>
            <p:nvPr/>
          </p:nvCxnSpPr>
          <p:spPr>
            <a:xfrm flipH="1">
              <a:off x="6501474" y="2556931"/>
              <a:ext cx="31079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DDFDFBD3-4A80-AF65-AE94-6F4B866CEBEC}"/>
                </a:ext>
              </a:extLst>
            </p:cNvPr>
            <p:cNvCxnSpPr>
              <a:cxnSpLocks/>
              <a:stCxn id="466" idx="3"/>
              <a:endCxn id="467" idx="7"/>
            </p:cNvCxnSpPr>
            <p:nvPr/>
          </p:nvCxnSpPr>
          <p:spPr>
            <a:xfrm flipH="1">
              <a:off x="5866313" y="2516692"/>
              <a:ext cx="1479054" cy="3832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5C079444-D6DE-538D-7911-45DA66061F71}"/>
                </a:ext>
              </a:extLst>
            </p:cNvPr>
            <p:cNvCxnSpPr>
              <a:cxnSpLocks/>
              <a:stCxn id="466" idx="4"/>
              <a:endCxn id="468" idx="6"/>
            </p:cNvCxnSpPr>
            <p:nvPr/>
          </p:nvCxnSpPr>
          <p:spPr>
            <a:xfrm flipH="1">
              <a:off x="6543751" y="2556931"/>
              <a:ext cx="903683" cy="44015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8" name="TextBox 517">
            <a:extLst>
              <a:ext uri="{FF2B5EF4-FFF2-40B4-BE49-F238E27FC236}">
                <a16:creationId xmlns:a16="http://schemas.microsoft.com/office/drawing/2014/main" id="{AB3A23DC-5BEB-722C-6312-3CAF448E5866}"/>
              </a:ext>
            </a:extLst>
          </p:cNvPr>
          <p:cNvSpPr txBox="1"/>
          <p:nvPr/>
        </p:nvSpPr>
        <p:spPr>
          <a:xfrm>
            <a:off x="7028831" y="3134121"/>
            <a:ext cx="25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291B9676-ECDB-AAE4-115A-1646196A7277}"/>
              </a:ext>
            </a:extLst>
          </p:cNvPr>
          <p:cNvCxnSpPr>
            <a:cxnSpLocks/>
            <a:stCxn id="8" idx="4"/>
            <a:endCxn id="12" idx="7"/>
          </p:cNvCxnSpPr>
          <p:nvPr/>
        </p:nvCxnSpPr>
        <p:spPr>
          <a:xfrm>
            <a:off x="6396430" y="1267151"/>
            <a:ext cx="106222" cy="1723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D9689E18-8F09-21D2-9656-D8DDA740B869}"/>
              </a:ext>
            </a:extLst>
          </p:cNvPr>
          <p:cNvCxnSpPr>
            <a:cxnSpLocks/>
            <a:stCxn id="204" idx="3"/>
            <a:endCxn id="205" idx="7"/>
          </p:cNvCxnSpPr>
          <p:nvPr/>
        </p:nvCxnSpPr>
        <p:spPr>
          <a:xfrm flipH="1">
            <a:off x="709096" y="2815400"/>
            <a:ext cx="566535" cy="1588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914CFB83-5B35-0AA3-720D-71B01E89ADA9}"/>
              </a:ext>
            </a:extLst>
          </p:cNvPr>
          <p:cNvCxnSpPr>
            <a:cxnSpLocks/>
            <a:stCxn id="395" idx="5"/>
            <a:endCxn id="402" idx="0"/>
          </p:cNvCxnSpPr>
          <p:nvPr/>
        </p:nvCxnSpPr>
        <p:spPr>
          <a:xfrm>
            <a:off x="10628205" y="3064575"/>
            <a:ext cx="417366" cy="15939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6" name="Picture 625" descr="A picture containing bird, sitting, outdoor, gray&#10;&#10;Description automatically generated">
            <a:extLst>
              <a:ext uri="{FF2B5EF4-FFF2-40B4-BE49-F238E27FC236}">
                <a16:creationId xmlns:a16="http://schemas.microsoft.com/office/drawing/2014/main" id="{8BEF0F4F-17FD-AF0F-8DC8-DAB3B3384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682" y="17725"/>
            <a:ext cx="1130300" cy="838200"/>
          </a:xfrm>
          <a:prstGeom prst="rect">
            <a:avLst/>
          </a:prstGeom>
        </p:spPr>
      </p:pic>
      <p:cxnSp>
        <p:nvCxnSpPr>
          <p:cNvPr id="636" name="Straight Arrow Connector 635">
            <a:extLst>
              <a:ext uri="{FF2B5EF4-FFF2-40B4-BE49-F238E27FC236}">
                <a16:creationId xmlns:a16="http://schemas.microsoft.com/office/drawing/2014/main" id="{989A9FDE-3EA2-F1D6-327F-E485637E6D8F}"/>
              </a:ext>
            </a:extLst>
          </p:cNvPr>
          <p:cNvCxnSpPr>
            <a:cxnSpLocks/>
            <a:stCxn id="626" idx="2"/>
          </p:cNvCxnSpPr>
          <p:nvPr/>
        </p:nvCxnSpPr>
        <p:spPr>
          <a:xfrm>
            <a:off x="6123832" y="855925"/>
            <a:ext cx="0" cy="18053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Straight Arrow Connector 640">
            <a:extLst>
              <a:ext uri="{FF2B5EF4-FFF2-40B4-BE49-F238E27FC236}">
                <a16:creationId xmlns:a16="http://schemas.microsoft.com/office/drawing/2014/main" id="{886DFB1B-0A84-4781-0007-B73E89578055}"/>
              </a:ext>
            </a:extLst>
          </p:cNvPr>
          <p:cNvCxnSpPr>
            <a:cxnSpLocks/>
          </p:cNvCxnSpPr>
          <p:nvPr/>
        </p:nvCxnSpPr>
        <p:spPr>
          <a:xfrm flipH="1">
            <a:off x="1401711" y="2170107"/>
            <a:ext cx="4406139" cy="48846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Arrow Connector 645">
            <a:extLst>
              <a:ext uri="{FF2B5EF4-FFF2-40B4-BE49-F238E27FC236}">
                <a16:creationId xmlns:a16="http://schemas.microsoft.com/office/drawing/2014/main" id="{E52FC0C2-5C19-A2BD-DE7F-5B91366B2B92}"/>
              </a:ext>
            </a:extLst>
          </p:cNvPr>
          <p:cNvCxnSpPr>
            <a:cxnSpLocks/>
          </p:cNvCxnSpPr>
          <p:nvPr/>
        </p:nvCxnSpPr>
        <p:spPr>
          <a:xfrm>
            <a:off x="6137344" y="2279479"/>
            <a:ext cx="2173798" cy="43809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Arrow Connector 646">
            <a:extLst>
              <a:ext uri="{FF2B5EF4-FFF2-40B4-BE49-F238E27FC236}">
                <a16:creationId xmlns:a16="http://schemas.microsoft.com/office/drawing/2014/main" id="{E3837FA6-1614-822D-F2B0-FECA6A226D75}"/>
              </a:ext>
            </a:extLst>
          </p:cNvPr>
          <p:cNvCxnSpPr>
            <a:cxnSpLocks/>
          </p:cNvCxnSpPr>
          <p:nvPr/>
        </p:nvCxnSpPr>
        <p:spPr>
          <a:xfrm flipH="1">
            <a:off x="3603257" y="2294186"/>
            <a:ext cx="2387832" cy="41583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8" name="Straight Arrow Connector 647">
            <a:extLst>
              <a:ext uri="{FF2B5EF4-FFF2-40B4-BE49-F238E27FC236}">
                <a16:creationId xmlns:a16="http://schemas.microsoft.com/office/drawing/2014/main" id="{E5C39794-6C93-44DE-8F00-C872DC793E06}"/>
              </a:ext>
            </a:extLst>
          </p:cNvPr>
          <p:cNvCxnSpPr>
            <a:cxnSpLocks/>
          </p:cNvCxnSpPr>
          <p:nvPr/>
        </p:nvCxnSpPr>
        <p:spPr>
          <a:xfrm>
            <a:off x="6372744" y="2177713"/>
            <a:ext cx="3940516" cy="56404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Straight Arrow Connector 648">
            <a:extLst>
              <a:ext uri="{FF2B5EF4-FFF2-40B4-BE49-F238E27FC236}">
                <a16:creationId xmlns:a16="http://schemas.microsoft.com/office/drawing/2014/main" id="{3BA620E3-CBF1-083F-B2FC-24BEF7267078}"/>
              </a:ext>
            </a:extLst>
          </p:cNvPr>
          <p:cNvCxnSpPr>
            <a:cxnSpLocks/>
          </p:cNvCxnSpPr>
          <p:nvPr/>
        </p:nvCxnSpPr>
        <p:spPr>
          <a:xfrm flipH="1">
            <a:off x="5571268" y="2292979"/>
            <a:ext cx="543327" cy="3365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1" name="Graphic 660">
            <a:extLst>
              <a:ext uri="{FF2B5EF4-FFF2-40B4-BE49-F238E27FC236}">
                <a16:creationId xmlns:a16="http://schemas.microsoft.com/office/drawing/2014/main" id="{A6589A18-2CA7-B12B-65DD-7D0C222EA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744254">
            <a:off x="9856702" y="2561661"/>
            <a:ext cx="210312" cy="210312"/>
          </a:xfrm>
          <a:prstGeom prst="rect">
            <a:avLst/>
          </a:prstGeom>
        </p:spPr>
      </p:pic>
      <p:pic>
        <p:nvPicPr>
          <p:cNvPr id="662" name="Graphic 661">
            <a:extLst>
              <a:ext uri="{FF2B5EF4-FFF2-40B4-BE49-F238E27FC236}">
                <a16:creationId xmlns:a16="http://schemas.microsoft.com/office/drawing/2014/main" id="{4AAD4BDB-8D8D-C002-9A7A-B569A6A7A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531866">
            <a:off x="7946440" y="2526879"/>
            <a:ext cx="210312" cy="210312"/>
          </a:xfrm>
          <a:prstGeom prst="rect">
            <a:avLst/>
          </a:prstGeom>
        </p:spPr>
      </p:pic>
      <p:pic>
        <p:nvPicPr>
          <p:cNvPr id="664" name="Graphic 663">
            <a:extLst>
              <a:ext uri="{FF2B5EF4-FFF2-40B4-BE49-F238E27FC236}">
                <a16:creationId xmlns:a16="http://schemas.microsoft.com/office/drawing/2014/main" id="{7F813A5B-4CB0-AD3E-58DD-166CF395D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173227">
            <a:off x="3788598" y="2521031"/>
            <a:ext cx="210312" cy="210312"/>
          </a:xfrm>
          <a:prstGeom prst="rect">
            <a:avLst/>
          </a:prstGeom>
        </p:spPr>
      </p:pic>
      <p:pic>
        <p:nvPicPr>
          <p:cNvPr id="665" name="Graphic 664">
            <a:extLst>
              <a:ext uri="{FF2B5EF4-FFF2-40B4-BE49-F238E27FC236}">
                <a16:creationId xmlns:a16="http://schemas.microsoft.com/office/drawing/2014/main" id="{292C22DF-2FA1-E6F5-9979-8E92C66F9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538657">
            <a:off x="5637737" y="2375274"/>
            <a:ext cx="207001" cy="207001"/>
          </a:xfrm>
          <a:prstGeom prst="rect">
            <a:avLst/>
          </a:prstGeom>
        </p:spPr>
      </p:pic>
      <p:cxnSp>
        <p:nvCxnSpPr>
          <p:cNvPr id="668" name="Straight Arrow Connector 667">
            <a:extLst>
              <a:ext uri="{FF2B5EF4-FFF2-40B4-BE49-F238E27FC236}">
                <a16:creationId xmlns:a16="http://schemas.microsoft.com/office/drawing/2014/main" id="{BF8263CC-4977-D843-1857-8204FE4E792B}"/>
              </a:ext>
            </a:extLst>
          </p:cNvPr>
          <p:cNvCxnSpPr>
            <a:cxnSpLocks/>
          </p:cNvCxnSpPr>
          <p:nvPr/>
        </p:nvCxnSpPr>
        <p:spPr>
          <a:xfrm flipH="1">
            <a:off x="1091351" y="3693541"/>
            <a:ext cx="6306" cy="28380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Arrow Connector 682">
            <a:extLst>
              <a:ext uri="{FF2B5EF4-FFF2-40B4-BE49-F238E27FC236}">
                <a16:creationId xmlns:a16="http://schemas.microsoft.com/office/drawing/2014/main" id="{057835FB-3C0E-0636-2B54-A57B6F2085CA}"/>
              </a:ext>
            </a:extLst>
          </p:cNvPr>
          <p:cNvCxnSpPr>
            <a:cxnSpLocks/>
          </p:cNvCxnSpPr>
          <p:nvPr/>
        </p:nvCxnSpPr>
        <p:spPr>
          <a:xfrm flipH="1">
            <a:off x="3256830" y="3672728"/>
            <a:ext cx="6306" cy="28380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Arrow Connector 683">
            <a:extLst>
              <a:ext uri="{FF2B5EF4-FFF2-40B4-BE49-F238E27FC236}">
                <a16:creationId xmlns:a16="http://schemas.microsoft.com/office/drawing/2014/main" id="{0B61DC69-8FF2-AF68-86C3-CA0A32264B57}"/>
              </a:ext>
            </a:extLst>
          </p:cNvPr>
          <p:cNvCxnSpPr>
            <a:cxnSpLocks/>
          </p:cNvCxnSpPr>
          <p:nvPr/>
        </p:nvCxnSpPr>
        <p:spPr>
          <a:xfrm flipH="1">
            <a:off x="5405405" y="3693541"/>
            <a:ext cx="6306" cy="28380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Arrow Connector 684">
            <a:extLst>
              <a:ext uri="{FF2B5EF4-FFF2-40B4-BE49-F238E27FC236}">
                <a16:creationId xmlns:a16="http://schemas.microsoft.com/office/drawing/2014/main" id="{6C77D615-CA67-7019-0AF8-5AA70475B17D}"/>
              </a:ext>
            </a:extLst>
          </p:cNvPr>
          <p:cNvCxnSpPr>
            <a:cxnSpLocks/>
          </p:cNvCxnSpPr>
          <p:nvPr/>
        </p:nvCxnSpPr>
        <p:spPr>
          <a:xfrm flipH="1">
            <a:off x="8662118" y="3707384"/>
            <a:ext cx="6306" cy="28380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Arrow Connector 685">
            <a:extLst>
              <a:ext uri="{FF2B5EF4-FFF2-40B4-BE49-F238E27FC236}">
                <a16:creationId xmlns:a16="http://schemas.microsoft.com/office/drawing/2014/main" id="{3894202D-9FE5-D773-E7D4-1B4969EA8FE9}"/>
              </a:ext>
            </a:extLst>
          </p:cNvPr>
          <p:cNvCxnSpPr>
            <a:cxnSpLocks/>
          </p:cNvCxnSpPr>
          <p:nvPr/>
        </p:nvCxnSpPr>
        <p:spPr>
          <a:xfrm flipH="1">
            <a:off x="10818656" y="3682919"/>
            <a:ext cx="6306" cy="28380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6" name="Picture 615" descr="A picture containing dark&#10;&#10;Description automatically generated">
            <a:extLst>
              <a:ext uri="{FF2B5EF4-FFF2-40B4-BE49-F238E27FC236}">
                <a16:creationId xmlns:a16="http://schemas.microsoft.com/office/drawing/2014/main" id="{90F5773C-1C74-4CCC-5161-D72E425AE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335" y="4043497"/>
            <a:ext cx="825645" cy="828737"/>
          </a:xfrm>
          <a:prstGeom prst="rect">
            <a:avLst/>
          </a:prstGeom>
        </p:spPr>
      </p:pic>
      <p:pic>
        <p:nvPicPr>
          <p:cNvPr id="618" name="Picture 617">
            <a:extLst>
              <a:ext uri="{FF2B5EF4-FFF2-40B4-BE49-F238E27FC236}">
                <a16:creationId xmlns:a16="http://schemas.microsoft.com/office/drawing/2014/main" id="{D23048DF-ACC2-7028-B300-3A455714B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1937" y="4043498"/>
            <a:ext cx="838014" cy="828737"/>
          </a:xfrm>
          <a:prstGeom prst="rect">
            <a:avLst/>
          </a:prstGeom>
        </p:spPr>
      </p:pic>
      <p:pic>
        <p:nvPicPr>
          <p:cNvPr id="620" name="Picture 619" descr="A picture containing dark&#10;&#10;Description automatically generated">
            <a:extLst>
              <a:ext uri="{FF2B5EF4-FFF2-40B4-BE49-F238E27FC236}">
                <a16:creationId xmlns:a16="http://schemas.microsoft.com/office/drawing/2014/main" id="{AAE81392-C651-92A4-2F7D-ED2BAE081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908" y="4045574"/>
            <a:ext cx="831829" cy="825645"/>
          </a:xfrm>
          <a:prstGeom prst="rect">
            <a:avLst/>
          </a:prstGeom>
        </p:spPr>
      </p:pic>
      <p:pic>
        <p:nvPicPr>
          <p:cNvPr id="622" name="Picture 621" descr="A picture containing dark, light, silhouette&#10;&#10;Description automatically generated">
            <a:extLst>
              <a:ext uri="{FF2B5EF4-FFF2-40B4-BE49-F238E27FC236}">
                <a16:creationId xmlns:a16="http://schemas.microsoft.com/office/drawing/2014/main" id="{0EE49467-35A9-4DC3-4C6E-782EBBB35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7891" y="4048666"/>
            <a:ext cx="825645" cy="822553"/>
          </a:xfrm>
          <a:prstGeom prst="rect">
            <a:avLst/>
          </a:prstGeom>
        </p:spPr>
      </p:pic>
      <p:pic>
        <p:nvPicPr>
          <p:cNvPr id="624" name="Picture 623">
            <a:extLst>
              <a:ext uri="{FF2B5EF4-FFF2-40B4-BE49-F238E27FC236}">
                <a16:creationId xmlns:a16="http://schemas.microsoft.com/office/drawing/2014/main" id="{25DEC9AD-DCE9-D710-BF63-7FBE9590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04287" y="4043497"/>
            <a:ext cx="828737" cy="828737"/>
          </a:xfrm>
          <a:prstGeom prst="rect">
            <a:avLst/>
          </a:prstGeom>
        </p:spPr>
      </p:pic>
      <p:sp>
        <p:nvSpPr>
          <p:cNvPr id="688" name="TextBox 687">
            <a:extLst>
              <a:ext uri="{FF2B5EF4-FFF2-40B4-BE49-F238E27FC236}">
                <a16:creationId xmlns:a16="http://schemas.microsoft.com/office/drawing/2014/main" id="{FB2D3A4F-B735-ACFB-200C-37F213C4BFE7}"/>
              </a:ext>
            </a:extLst>
          </p:cNvPr>
          <p:cNvSpPr txBox="1"/>
          <p:nvPr/>
        </p:nvSpPr>
        <p:spPr>
          <a:xfrm rot="16200000">
            <a:off x="-104804" y="4279931"/>
            <a:ext cx="97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Local </a:t>
            </a:r>
          </a:p>
          <a:p>
            <a:r>
              <a:rPr lang="en-US" sz="1200" dirty="0"/>
              <a:t>Explanations</a:t>
            </a:r>
          </a:p>
        </p:txBody>
      </p:sp>
      <p:grpSp>
        <p:nvGrpSpPr>
          <p:cNvPr id="713" name="Group 712">
            <a:extLst>
              <a:ext uri="{FF2B5EF4-FFF2-40B4-BE49-F238E27FC236}">
                <a16:creationId xmlns:a16="http://schemas.microsoft.com/office/drawing/2014/main" id="{B092D435-7E21-72A6-D268-65D6B5AFFB4B}"/>
              </a:ext>
            </a:extLst>
          </p:cNvPr>
          <p:cNvGrpSpPr/>
          <p:nvPr/>
        </p:nvGrpSpPr>
        <p:grpSpPr>
          <a:xfrm>
            <a:off x="153536" y="5016077"/>
            <a:ext cx="11308626" cy="1652577"/>
            <a:chOff x="169631" y="5314973"/>
            <a:chExt cx="11308626" cy="1652577"/>
          </a:xfrm>
        </p:grpSpPr>
        <p:sp>
          <p:nvSpPr>
            <p:cNvPr id="687" name="Rounded Rectangle 686">
              <a:extLst>
                <a:ext uri="{FF2B5EF4-FFF2-40B4-BE49-F238E27FC236}">
                  <a16:creationId xmlns:a16="http://schemas.microsoft.com/office/drawing/2014/main" id="{07B181EC-F01C-8A6E-4F54-EE4E119E3447}"/>
                </a:ext>
              </a:extLst>
            </p:cNvPr>
            <p:cNvSpPr/>
            <p:nvPr/>
          </p:nvSpPr>
          <p:spPr>
            <a:xfrm>
              <a:off x="169631" y="5314973"/>
              <a:ext cx="11308626" cy="1652577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TextBox 688">
              <a:extLst>
                <a:ext uri="{FF2B5EF4-FFF2-40B4-BE49-F238E27FC236}">
                  <a16:creationId xmlns:a16="http://schemas.microsoft.com/office/drawing/2014/main" id="{E399B885-F63B-5463-5DA8-D819976D18D3}"/>
                </a:ext>
              </a:extLst>
            </p:cNvPr>
            <p:cNvSpPr txBox="1"/>
            <p:nvPr/>
          </p:nvSpPr>
          <p:spPr>
            <a:xfrm rot="16200000">
              <a:off x="-88709" y="5791037"/>
              <a:ext cx="9783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Global</a:t>
              </a:r>
            </a:p>
            <a:p>
              <a:r>
                <a:rPr lang="en-US" sz="1200" dirty="0"/>
                <a:t>Explanations</a:t>
              </a:r>
            </a:p>
          </p:txBody>
        </p:sp>
        <p:pic>
          <p:nvPicPr>
            <p:cNvPr id="692" name="Picture 691" descr="Icon&#10;&#10;Description automatically generated">
              <a:extLst>
                <a:ext uri="{FF2B5EF4-FFF2-40B4-BE49-F238E27FC236}">
                  <a16:creationId xmlns:a16="http://schemas.microsoft.com/office/drawing/2014/main" id="{CD88BEE2-F2DF-461C-DB9B-E0132E6C6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03436" y="5384758"/>
              <a:ext cx="8509381" cy="1512779"/>
            </a:xfrm>
            <a:prstGeom prst="rect">
              <a:avLst/>
            </a:prstGeom>
          </p:spPr>
        </p:pic>
      </p:grpSp>
      <p:sp>
        <p:nvSpPr>
          <p:cNvPr id="714" name="TextBox 713">
            <a:extLst>
              <a:ext uri="{FF2B5EF4-FFF2-40B4-BE49-F238E27FC236}">
                <a16:creationId xmlns:a16="http://schemas.microsoft.com/office/drawing/2014/main" id="{476ACB43-7407-FB9E-10E8-D56D4FCD2325}"/>
              </a:ext>
            </a:extLst>
          </p:cNvPr>
          <p:cNvSpPr txBox="1"/>
          <p:nvPr/>
        </p:nvSpPr>
        <p:spPr>
          <a:xfrm rot="16200000">
            <a:off x="-30124" y="2962914"/>
            <a:ext cx="744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Prune</a:t>
            </a:r>
          </a:p>
          <a:p>
            <a:pPr algn="ctr"/>
            <a:r>
              <a:rPr lang="en-US" sz="1200" dirty="0"/>
              <a:t>and train</a:t>
            </a:r>
          </a:p>
        </p:txBody>
      </p:sp>
    </p:spTree>
    <p:extLst>
      <p:ext uri="{BB962C8B-B14F-4D97-AF65-F5344CB8AC3E}">
        <p14:creationId xmlns:p14="http://schemas.microsoft.com/office/powerpoint/2010/main" val="3446491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9348B2AE-908F-E1AB-9C4C-73AD696F4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018" y="2242034"/>
            <a:ext cx="5412509" cy="270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46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B79A64C-290D-27C0-F523-4E6BCB604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8" y="383516"/>
            <a:ext cx="9349285" cy="18698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4BB2B6-D67E-F5E6-1E3F-4BF2F17D4AFC}"/>
              </a:ext>
            </a:extLst>
          </p:cNvPr>
          <p:cNvSpPr txBox="1"/>
          <p:nvPr/>
        </p:nvSpPr>
        <p:spPr>
          <a:xfrm>
            <a:off x="4590473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DA9ACA-FB4A-957A-E2B8-CC83777AECF6}"/>
              </a:ext>
            </a:extLst>
          </p:cNvPr>
          <p:cNvSpPr txBox="1"/>
          <p:nvPr/>
        </p:nvSpPr>
        <p:spPr>
          <a:xfrm rot="16200000">
            <a:off x="-230747" y="983815"/>
            <a:ext cx="1313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Rusty Blackbird</a:t>
            </a:r>
          </a:p>
        </p:txBody>
      </p:sp>
      <p:pic>
        <p:nvPicPr>
          <p:cNvPr id="24" name="Picture 23" descr="Icon&#10;&#10;Description automatically generated with low confidence">
            <a:extLst>
              <a:ext uri="{FF2B5EF4-FFF2-40B4-BE49-F238E27FC236}">
                <a16:creationId xmlns:a16="http://schemas.microsoft.com/office/drawing/2014/main" id="{64F21441-C3AD-37F6-D6D2-98549039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05" y="2597952"/>
            <a:ext cx="9349284" cy="166209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BFC72A-5B88-8F37-DCD8-CDD256C69114}"/>
              </a:ext>
            </a:extLst>
          </p:cNvPr>
          <p:cNvSpPr txBox="1"/>
          <p:nvPr/>
        </p:nvSpPr>
        <p:spPr>
          <a:xfrm rot="16200000">
            <a:off x="52738" y="3128752"/>
            <a:ext cx="9315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Red Winged </a:t>
            </a:r>
          </a:p>
          <a:p>
            <a:r>
              <a:rPr lang="en-US" sz="1200" dirty="0"/>
              <a:t>Blackbird</a:t>
            </a:r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45C4FCBA-AB6F-E308-A5E0-F1E191D99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4" y="4604626"/>
            <a:ext cx="9349284" cy="16620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5E5D006-0BDD-5296-16F2-4537C67DFEA9}"/>
              </a:ext>
            </a:extLst>
          </p:cNvPr>
          <p:cNvSpPr txBox="1"/>
          <p:nvPr/>
        </p:nvSpPr>
        <p:spPr>
          <a:xfrm rot="16200000">
            <a:off x="-42646" y="5112216"/>
            <a:ext cx="11592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Least Auklet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B671FF-991F-3C3A-5833-BB3EE3CC9BA7}"/>
              </a:ext>
            </a:extLst>
          </p:cNvPr>
          <p:cNvSpPr txBox="1"/>
          <p:nvPr/>
        </p:nvSpPr>
        <p:spPr>
          <a:xfrm>
            <a:off x="5210380" y="2253373"/>
            <a:ext cx="351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F03E72-7BA5-C4FF-42D7-8D17FFED0718}"/>
              </a:ext>
            </a:extLst>
          </p:cNvPr>
          <p:cNvSpPr txBox="1"/>
          <p:nvPr/>
        </p:nvSpPr>
        <p:spPr>
          <a:xfrm>
            <a:off x="5203968" y="4189127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AFBEB7-C031-6BF7-0F49-CFCC8E3B9F09}"/>
              </a:ext>
            </a:extLst>
          </p:cNvPr>
          <p:cNvSpPr txBox="1"/>
          <p:nvPr/>
        </p:nvSpPr>
        <p:spPr>
          <a:xfrm>
            <a:off x="5192918" y="626672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832973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CD8FCF-416F-84A3-ECC4-0046399197EA}"/>
              </a:ext>
            </a:extLst>
          </p:cNvPr>
          <p:cNvSpPr txBox="1"/>
          <p:nvPr/>
        </p:nvSpPr>
        <p:spPr>
          <a:xfrm rot="16200000">
            <a:off x="-76461" y="815153"/>
            <a:ext cx="1265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Black Footed Albatross</a:t>
            </a:r>
          </a:p>
        </p:txBody>
      </p:sp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17C77150-57D1-5E3B-6234-3AF6EAD42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96" y="336981"/>
            <a:ext cx="9349286" cy="1591367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FD89241C-269F-B9E4-A6A2-28D749646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64" y="2205347"/>
            <a:ext cx="9349285" cy="1869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25F06C-C9F5-7F54-0B9A-6E7809106B28}"/>
              </a:ext>
            </a:extLst>
          </p:cNvPr>
          <p:cNvSpPr txBox="1"/>
          <p:nvPr/>
        </p:nvSpPr>
        <p:spPr>
          <a:xfrm rot="16200000">
            <a:off x="-85666" y="2875800"/>
            <a:ext cx="12658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Brewer Blackbird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CCD6FF-94DA-15E4-1AB5-584CE665A8A0}"/>
              </a:ext>
            </a:extLst>
          </p:cNvPr>
          <p:cNvSpPr txBox="1"/>
          <p:nvPr/>
        </p:nvSpPr>
        <p:spPr>
          <a:xfrm>
            <a:off x="5363189" y="1928348"/>
            <a:ext cx="357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41DA2-4E2D-729E-8543-AAB13C32C781}"/>
              </a:ext>
            </a:extLst>
          </p:cNvPr>
          <p:cNvSpPr txBox="1"/>
          <p:nvPr/>
        </p:nvSpPr>
        <p:spPr>
          <a:xfrm>
            <a:off x="5299313" y="4086017"/>
            <a:ext cx="357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3483FA8-5ECD-562E-A08C-B791BDB3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41" y="4363016"/>
            <a:ext cx="9349285" cy="18698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41383A-7A42-CA8C-31CF-B83EB6D03050}"/>
              </a:ext>
            </a:extLst>
          </p:cNvPr>
          <p:cNvSpPr txBox="1"/>
          <p:nvPr/>
        </p:nvSpPr>
        <p:spPr>
          <a:xfrm rot="16200000">
            <a:off x="-55503" y="5055089"/>
            <a:ext cx="1205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Parakeet Auklet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3F4FD9-460E-F377-2495-81C3A9E5E669}"/>
              </a:ext>
            </a:extLst>
          </p:cNvPr>
          <p:cNvSpPr txBox="1"/>
          <p:nvPr/>
        </p:nvSpPr>
        <p:spPr>
          <a:xfrm>
            <a:off x="5230214" y="6090637"/>
            <a:ext cx="357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(c)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45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EBF7D25A-57F7-5E2B-FF4B-39B51816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3291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9C26B569-1F34-2902-7B19-A90628937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75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6A7A1-5AA1-FEA1-6070-81AB9F3ECFB3}"/>
              </a:ext>
            </a:extLst>
          </p:cNvPr>
          <p:cNvSpPr txBox="1"/>
          <p:nvPr/>
        </p:nvSpPr>
        <p:spPr>
          <a:xfrm rot="16200000">
            <a:off x="-1532576" y="3059623"/>
            <a:ext cx="3526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Black Footed Albatross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33D63-7E86-C9C7-7210-FE3192CCD983}"/>
              </a:ext>
            </a:extLst>
          </p:cNvPr>
          <p:cNvSpPr txBox="1"/>
          <p:nvPr/>
        </p:nvSpPr>
        <p:spPr>
          <a:xfrm rot="16200000">
            <a:off x="5224741" y="3059622"/>
            <a:ext cx="27783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Rusty Blackbird</a:t>
            </a:r>
          </a:p>
        </p:txBody>
      </p:sp>
    </p:spTree>
    <p:extLst>
      <p:ext uri="{BB962C8B-B14F-4D97-AF65-F5344CB8AC3E}">
        <p14:creationId xmlns:p14="http://schemas.microsoft.com/office/powerpoint/2010/main" val="20630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A75FA12-3FCB-825A-CB58-05FAA6DDC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3502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52CF775-00BF-B245-217C-983B57366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128" y="0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45C9CD-B262-2091-EFE1-15B8769777F8}"/>
              </a:ext>
            </a:extLst>
          </p:cNvPr>
          <p:cNvSpPr txBox="1"/>
          <p:nvPr/>
        </p:nvSpPr>
        <p:spPr>
          <a:xfrm rot="16200000">
            <a:off x="5473960" y="3098965"/>
            <a:ext cx="21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Parakeet Auklet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4B4BD-D139-50AD-FB76-CC53CF08C4D3}"/>
              </a:ext>
            </a:extLst>
          </p:cNvPr>
          <p:cNvSpPr txBox="1"/>
          <p:nvPr/>
        </p:nvSpPr>
        <p:spPr>
          <a:xfrm rot="16200000">
            <a:off x="-1093862" y="2699880"/>
            <a:ext cx="2606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Least Auklet</a:t>
            </a:r>
          </a:p>
        </p:txBody>
      </p:sp>
    </p:spTree>
    <p:extLst>
      <p:ext uri="{BB962C8B-B14F-4D97-AF65-F5344CB8AC3E}">
        <p14:creationId xmlns:p14="http://schemas.microsoft.com/office/powerpoint/2010/main" val="2923232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wer, dark&#10;&#10;Description automatically generated">
            <a:extLst>
              <a:ext uri="{FF2B5EF4-FFF2-40B4-BE49-F238E27FC236}">
                <a16:creationId xmlns:a16="http://schemas.microsoft.com/office/drawing/2014/main" id="{B8791B26-59C5-9A60-A8D5-A757AE59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076" y="-1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1EC00E6B-0231-714C-8C48-9F1FB2A02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4003" y="1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F06FD6-2996-5C56-AC81-D198A364556F}"/>
              </a:ext>
            </a:extLst>
          </p:cNvPr>
          <p:cNvSpPr txBox="1"/>
          <p:nvPr/>
        </p:nvSpPr>
        <p:spPr>
          <a:xfrm rot="16200000">
            <a:off x="5048012" y="3020859"/>
            <a:ext cx="29738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Brewer Blackbird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7CE21-88CC-D8C6-5864-241ED00C4BF4}"/>
              </a:ext>
            </a:extLst>
          </p:cNvPr>
          <p:cNvSpPr txBox="1"/>
          <p:nvPr/>
        </p:nvSpPr>
        <p:spPr>
          <a:xfrm rot="16200000">
            <a:off x="-1258487" y="3325033"/>
            <a:ext cx="2978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Red Winged Blackbird</a:t>
            </a:r>
          </a:p>
        </p:txBody>
      </p:sp>
    </p:spTree>
    <p:extLst>
      <p:ext uri="{BB962C8B-B14F-4D97-AF65-F5344CB8AC3E}">
        <p14:creationId xmlns:p14="http://schemas.microsoft.com/office/powerpoint/2010/main" val="1891366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6FA7AFD-C237-A7C6-6B2B-5FF5D9D2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545" y="2417496"/>
            <a:ext cx="5160909" cy="17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28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CEB6AF4-5703-7EFC-80C4-9D9446A6E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50" y="1708582"/>
            <a:ext cx="3220811" cy="1717765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B96C4BE-773F-FC70-D62E-E7335B66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172" y="1696239"/>
            <a:ext cx="3220811" cy="1717765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A2D2BB1-B297-DCB1-D749-E0091E33A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867" y="1696239"/>
            <a:ext cx="3220811" cy="1717765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627BCBC4-5593-395F-0CB0-4C1088241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66" y="-19267"/>
            <a:ext cx="3225806" cy="1720429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7A24A818-7A4F-E7FF-9915-12A2D0E49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751" y="-19267"/>
            <a:ext cx="3225806" cy="1720429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12E8DDF5-7D84-C982-BAB3-F858CBBC3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7451" y="-19267"/>
            <a:ext cx="3225806" cy="1720429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AAB305CF-8F7E-AD5E-6488-35D0784D6A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011" y="5121884"/>
            <a:ext cx="3206115" cy="1709928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A8CDB820-2CC0-695D-FBDE-739F710915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2033" y="5118234"/>
            <a:ext cx="3206115" cy="1709928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FF869F17-FBDE-F224-37A3-5A330C9C80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9983" y="5099467"/>
            <a:ext cx="3206115" cy="1709928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5B81D36A-2B2E-17AA-54D4-70BBB5E27C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466" y="3394045"/>
            <a:ext cx="3206115" cy="1709928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34E30EDD-1C89-C5D0-52EA-D31C1CEFAF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79488" y="3412812"/>
            <a:ext cx="3206115" cy="1709928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35AE7B11-CDB4-D213-D783-457E92956E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49183" y="3412812"/>
            <a:ext cx="3206115" cy="1709928"/>
          </a:xfrm>
          <a:prstGeom prst="rect">
            <a:avLst/>
          </a:prstGeom>
        </p:spPr>
      </p:pic>
      <p:sp>
        <p:nvSpPr>
          <p:cNvPr id="20" name="Left Brace 19">
            <a:extLst>
              <a:ext uri="{FF2B5EF4-FFF2-40B4-BE49-F238E27FC236}">
                <a16:creationId xmlns:a16="http://schemas.microsoft.com/office/drawing/2014/main" id="{BDA6B937-EEA2-F2BA-1EEC-F54C4A098025}"/>
              </a:ext>
            </a:extLst>
          </p:cNvPr>
          <p:cNvSpPr/>
          <p:nvPr/>
        </p:nvSpPr>
        <p:spPr>
          <a:xfrm>
            <a:off x="400903" y="137160"/>
            <a:ext cx="212470" cy="3291840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E80A0A-211F-2A7A-D8F1-0CF5A3F1DE4A}"/>
              </a:ext>
            </a:extLst>
          </p:cNvPr>
          <p:cNvSpPr txBox="1"/>
          <p:nvPr/>
        </p:nvSpPr>
        <p:spPr>
          <a:xfrm rot="16200000">
            <a:off x="-545833" y="1416967"/>
            <a:ext cx="17099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TCAV for Odd digits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EE4C87-230E-E5E3-5344-CAF332348D72}"/>
              </a:ext>
            </a:extLst>
          </p:cNvPr>
          <p:cNvSpPr txBox="1"/>
          <p:nvPr/>
        </p:nvSpPr>
        <p:spPr>
          <a:xfrm rot="16200000">
            <a:off x="-548254" y="4708807"/>
            <a:ext cx="17099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TCAV for Even digits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35C39C0-D94B-87AA-CADC-1257F3AD013B}"/>
              </a:ext>
            </a:extLst>
          </p:cNvPr>
          <p:cNvSpPr/>
          <p:nvPr/>
        </p:nvSpPr>
        <p:spPr>
          <a:xfrm>
            <a:off x="400903" y="3426347"/>
            <a:ext cx="212470" cy="3291840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</TotalTime>
  <Words>62</Words>
  <Application>Microsoft Macintosh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Shantanu Ghosh</dc:creator>
  <cp:lastModifiedBy>Shantanu Ghosh</cp:lastModifiedBy>
  <cp:revision>62</cp:revision>
  <dcterms:created xsi:type="dcterms:W3CDTF">2022-12-13T18:53:10Z</dcterms:created>
  <dcterms:modified xsi:type="dcterms:W3CDTF">2022-12-16T01:30:58Z</dcterms:modified>
</cp:coreProperties>
</file>